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9B6B-3EA7-4024-9807-2DFF82AFC70F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3F89-A482-4656-B38B-6E84873CA4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5349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9B6B-3EA7-4024-9807-2DFF82AFC70F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3F89-A482-4656-B38B-6E84873CA4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2842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9B6B-3EA7-4024-9807-2DFF82AFC70F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3F89-A482-4656-B38B-6E84873CA4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8333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9B6B-3EA7-4024-9807-2DFF82AFC70F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3F89-A482-4656-B38B-6E84873CA4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0206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9B6B-3EA7-4024-9807-2DFF82AFC70F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3F89-A482-4656-B38B-6E84873CA4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786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9B6B-3EA7-4024-9807-2DFF82AFC70F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3F89-A482-4656-B38B-6E84873CA4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490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9B6B-3EA7-4024-9807-2DFF82AFC70F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3F89-A482-4656-B38B-6E84873CA4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920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9B6B-3EA7-4024-9807-2DFF82AFC70F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3F89-A482-4656-B38B-6E84873CA4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351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9B6B-3EA7-4024-9807-2DFF82AFC70F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3F89-A482-4656-B38B-6E84873CA4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444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9B6B-3EA7-4024-9807-2DFF82AFC70F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3F89-A482-4656-B38B-6E84873CA4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1551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59B6B-3EA7-4024-9807-2DFF82AFC70F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3F89-A482-4656-B38B-6E84873CA4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377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59B6B-3EA7-4024-9807-2DFF82AFC70F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C3F89-A482-4656-B38B-6E84873CA4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316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72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68" y="27384"/>
            <a:ext cx="8180863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1720" y="3643019"/>
            <a:ext cx="5040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latin typeface="Segoe Print" panose="02000600000000000000" pitchFamily="2" charset="0"/>
              </a:rPr>
              <a:t>Add your local message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61CB1B-6C56-4C47-B90E-499EA9508C17}"/>
              </a:ext>
            </a:extLst>
          </p:cNvPr>
          <p:cNvSpPr txBox="1"/>
          <p:nvPr/>
        </p:nvSpPr>
        <p:spPr>
          <a:xfrm>
            <a:off x="7092280" y="116632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Insert your organisations logo here</a:t>
            </a:r>
          </a:p>
        </p:txBody>
      </p:sp>
    </p:spTree>
    <p:extLst>
      <p:ext uri="{BB962C8B-B14F-4D97-AF65-F5344CB8AC3E}">
        <p14:creationId xmlns:p14="http://schemas.microsoft.com/office/powerpoint/2010/main" val="3665523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</TotalTime>
  <Words>10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Segoe Print</vt:lpstr>
      <vt:lpstr>Office Theme</vt:lpstr>
      <vt:lpstr>PowerPoint Presentation</vt:lpstr>
    </vt:vector>
  </TitlesOfParts>
  <Company>NHS South West Commissioning Support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Pritchard Sarah (Banes CCG)</dc:creator>
  <cp:lastModifiedBy>Aoife Hendrick</cp:lastModifiedBy>
  <cp:revision>11</cp:revision>
  <dcterms:created xsi:type="dcterms:W3CDTF">2020-10-08T18:58:34Z</dcterms:created>
  <dcterms:modified xsi:type="dcterms:W3CDTF">2020-10-21T10:24:25Z</dcterms:modified>
</cp:coreProperties>
</file>