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7" r:id="rId2"/>
  </p:sldIdLst>
  <p:sldSz cx="8531225" cy="72358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68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9842" y="1184197"/>
            <a:ext cx="7251541" cy="2519139"/>
          </a:xfrm>
        </p:spPr>
        <p:txBody>
          <a:bodyPr anchor="b"/>
          <a:lstStyle>
            <a:lvl1pPr algn="ctr">
              <a:defRPr sz="55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403" y="3800484"/>
            <a:ext cx="6398419" cy="1746982"/>
          </a:xfrm>
        </p:spPr>
        <p:txBody>
          <a:bodyPr/>
          <a:lstStyle>
            <a:lvl1pPr marL="0" indent="0" algn="ctr">
              <a:buNone/>
              <a:defRPr sz="2239"/>
            </a:lvl1pPr>
            <a:lvl2pPr marL="426568" indent="0" algn="ctr">
              <a:buNone/>
              <a:defRPr sz="1866"/>
            </a:lvl2pPr>
            <a:lvl3pPr marL="853135" indent="0" algn="ctr">
              <a:buNone/>
              <a:defRPr sz="1679"/>
            </a:lvl3pPr>
            <a:lvl4pPr marL="1279703" indent="0" algn="ctr">
              <a:buNone/>
              <a:defRPr sz="1493"/>
            </a:lvl4pPr>
            <a:lvl5pPr marL="1706270" indent="0" algn="ctr">
              <a:buNone/>
              <a:defRPr sz="1493"/>
            </a:lvl5pPr>
            <a:lvl6pPr marL="2132838" indent="0" algn="ctr">
              <a:buNone/>
              <a:defRPr sz="1493"/>
            </a:lvl6pPr>
            <a:lvl7pPr marL="2559406" indent="0" algn="ctr">
              <a:buNone/>
              <a:defRPr sz="1493"/>
            </a:lvl7pPr>
            <a:lvl8pPr marL="2985973" indent="0" algn="ctr">
              <a:buNone/>
              <a:defRPr sz="1493"/>
            </a:lvl8pPr>
            <a:lvl9pPr marL="3412541" indent="0" algn="ctr">
              <a:buNone/>
              <a:defRPr sz="149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0D1F-C982-41A1-9AB3-1D05FA0CBBBE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8CF0-8FE6-4335-8503-D5C26A2E59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242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0D1F-C982-41A1-9AB3-1D05FA0CBBBE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8CF0-8FE6-4335-8503-D5C26A2E59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863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05159" y="385241"/>
            <a:ext cx="1839545" cy="61320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6522" y="385241"/>
            <a:ext cx="5411996" cy="61320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0D1F-C982-41A1-9AB3-1D05FA0CBBBE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8CF0-8FE6-4335-8503-D5C26A2E59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3591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0D1F-C982-41A1-9AB3-1D05FA0CBBBE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8CF0-8FE6-4335-8503-D5C26A2E59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0930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79" y="1803933"/>
            <a:ext cx="7358182" cy="3009902"/>
          </a:xfrm>
        </p:spPr>
        <p:txBody>
          <a:bodyPr anchor="b"/>
          <a:lstStyle>
            <a:lvl1pPr>
              <a:defRPr sz="55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2079" y="4842310"/>
            <a:ext cx="7358182" cy="1582836"/>
          </a:xfrm>
        </p:spPr>
        <p:txBody>
          <a:bodyPr/>
          <a:lstStyle>
            <a:lvl1pPr marL="0" indent="0">
              <a:buNone/>
              <a:defRPr sz="2239">
                <a:solidFill>
                  <a:schemeClr val="tx1"/>
                </a:solidFill>
              </a:defRPr>
            </a:lvl1pPr>
            <a:lvl2pPr marL="426568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2pPr>
            <a:lvl3pPr marL="853135" indent="0">
              <a:buNone/>
              <a:defRPr sz="1679">
                <a:solidFill>
                  <a:schemeClr val="tx1">
                    <a:tint val="75000"/>
                  </a:schemeClr>
                </a:solidFill>
              </a:defRPr>
            </a:lvl3pPr>
            <a:lvl4pPr marL="1279703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4pPr>
            <a:lvl5pPr marL="1706270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5pPr>
            <a:lvl6pPr marL="2132838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6pPr>
            <a:lvl7pPr marL="2559406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7pPr>
            <a:lvl8pPr marL="2985973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8pPr>
            <a:lvl9pPr marL="3412541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0D1F-C982-41A1-9AB3-1D05FA0CBBBE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8CF0-8FE6-4335-8503-D5C26A2E59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3797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6522" y="1926204"/>
            <a:ext cx="3625771" cy="45910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8932" y="1926204"/>
            <a:ext cx="3625771" cy="45910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0D1F-C982-41A1-9AB3-1D05FA0CBBBE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8CF0-8FE6-4335-8503-D5C26A2E59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302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7633" y="385242"/>
            <a:ext cx="7358182" cy="1398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634" y="1773783"/>
            <a:ext cx="3609107" cy="869303"/>
          </a:xfrm>
        </p:spPr>
        <p:txBody>
          <a:bodyPr anchor="b"/>
          <a:lstStyle>
            <a:lvl1pPr marL="0" indent="0">
              <a:buNone/>
              <a:defRPr sz="2239" b="1"/>
            </a:lvl1pPr>
            <a:lvl2pPr marL="426568" indent="0">
              <a:buNone/>
              <a:defRPr sz="1866" b="1"/>
            </a:lvl2pPr>
            <a:lvl3pPr marL="853135" indent="0">
              <a:buNone/>
              <a:defRPr sz="1679" b="1"/>
            </a:lvl3pPr>
            <a:lvl4pPr marL="1279703" indent="0">
              <a:buNone/>
              <a:defRPr sz="1493" b="1"/>
            </a:lvl4pPr>
            <a:lvl5pPr marL="1706270" indent="0">
              <a:buNone/>
              <a:defRPr sz="1493" b="1"/>
            </a:lvl5pPr>
            <a:lvl6pPr marL="2132838" indent="0">
              <a:buNone/>
              <a:defRPr sz="1493" b="1"/>
            </a:lvl6pPr>
            <a:lvl7pPr marL="2559406" indent="0">
              <a:buNone/>
              <a:defRPr sz="1493" b="1"/>
            </a:lvl7pPr>
            <a:lvl8pPr marL="2985973" indent="0">
              <a:buNone/>
              <a:defRPr sz="1493" b="1"/>
            </a:lvl8pPr>
            <a:lvl9pPr marL="3412541" indent="0">
              <a:buNone/>
              <a:defRPr sz="14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7634" y="2643086"/>
            <a:ext cx="3609107" cy="38875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18933" y="1773783"/>
            <a:ext cx="3626882" cy="869303"/>
          </a:xfrm>
        </p:spPr>
        <p:txBody>
          <a:bodyPr anchor="b"/>
          <a:lstStyle>
            <a:lvl1pPr marL="0" indent="0">
              <a:buNone/>
              <a:defRPr sz="2239" b="1"/>
            </a:lvl1pPr>
            <a:lvl2pPr marL="426568" indent="0">
              <a:buNone/>
              <a:defRPr sz="1866" b="1"/>
            </a:lvl2pPr>
            <a:lvl3pPr marL="853135" indent="0">
              <a:buNone/>
              <a:defRPr sz="1679" b="1"/>
            </a:lvl3pPr>
            <a:lvl4pPr marL="1279703" indent="0">
              <a:buNone/>
              <a:defRPr sz="1493" b="1"/>
            </a:lvl4pPr>
            <a:lvl5pPr marL="1706270" indent="0">
              <a:buNone/>
              <a:defRPr sz="1493" b="1"/>
            </a:lvl5pPr>
            <a:lvl6pPr marL="2132838" indent="0">
              <a:buNone/>
              <a:defRPr sz="1493" b="1"/>
            </a:lvl6pPr>
            <a:lvl7pPr marL="2559406" indent="0">
              <a:buNone/>
              <a:defRPr sz="1493" b="1"/>
            </a:lvl7pPr>
            <a:lvl8pPr marL="2985973" indent="0">
              <a:buNone/>
              <a:defRPr sz="1493" b="1"/>
            </a:lvl8pPr>
            <a:lvl9pPr marL="3412541" indent="0">
              <a:buNone/>
              <a:defRPr sz="14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18933" y="2643086"/>
            <a:ext cx="3626882" cy="38875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0D1F-C982-41A1-9AB3-1D05FA0CBBBE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8CF0-8FE6-4335-8503-D5C26A2E59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0986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0D1F-C982-41A1-9AB3-1D05FA0CBBBE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8CF0-8FE6-4335-8503-D5C26A2E59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1321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0D1F-C982-41A1-9AB3-1D05FA0CBBBE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8CF0-8FE6-4335-8503-D5C26A2E59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995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7633" y="482388"/>
            <a:ext cx="2751542" cy="1688359"/>
          </a:xfrm>
        </p:spPr>
        <p:txBody>
          <a:bodyPr anchor="b"/>
          <a:lstStyle>
            <a:lvl1pPr>
              <a:defRPr sz="298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6882" y="1041826"/>
            <a:ext cx="4318933" cy="5142126"/>
          </a:xfrm>
        </p:spPr>
        <p:txBody>
          <a:bodyPr/>
          <a:lstStyle>
            <a:lvl1pPr>
              <a:defRPr sz="2986"/>
            </a:lvl1pPr>
            <a:lvl2pPr>
              <a:defRPr sz="2612"/>
            </a:lvl2pPr>
            <a:lvl3pPr>
              <a:defRPr sz="2239"/>
            </a:lvl3pPr>
            <a:lvl4pPr>
              <a:defRPr sz="1866"/>
            </a:lvl4pPr>
            <a:lvl5pPr>
              <a:defRPr sz="1866"/>
            </a:lvl5pPr>
            <a:lvl6pPr>
              <a:defRPr sz="1866"/>
            </a:lvl6pPr>
            <a:lvl7pPr>
              <a:defRPr sz="1866"/>
            </a:lvl7pPr>
            <a:lvl8pPr>
              <a:defRPr sz="1866"/>
            </a:lvl8pPr>
            <a:lvl9pPr>
              <a:defRPr sz="186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7633" y="2170748"/>
            <a:ext cx="2751542" cy="4021578"/>
          </a:xfrm>
        </p:spPr>
        <p:txBody>
          <a:bodyPr/>
          <a:lstStyle>
            <a:lvl1pPr marL="0" indent="0">
              <a:buNone/>
              <a:defRPr sz="1493"/>
            </a:lvl1pPr>
            <a:lvl2pPr marL="426568" indent="0">
              <a:buNone/>
              <a:defRPr sz="1306"/>
            </a:lvl2pPr>
            <a:lvl3pPr marL="853135" indent="0">
              <a:buNone/>
              <a:defRPr sz="1120"/>
            </a:lvl3pPr>
            <a:lvl4pPr marL="1279703" indent="0">
              <a:buNone/>
              <a:defRPr sz="933"/>
            </a:lvl4pPr>
            <a:lvl5pPr marL="1706270" indent="0">
              <a:buNone/>
              <a:defRPr sz="933"/>
            </a:lvl5pPr>
            <a:lvl6pPr marL="2132838" indent="0">
              <a:buNone/>
              <a:defRPr sz="933"/>
            </a:lvl6pPr>
            <a:lvl7pPr marL="2559406" indent="0">
              <a:buNone/>
              <a:defRPr sz="933"/>
            </a:lvl7pPr>
            <a:lvl8pPr marL="2985973" indent="0">
              <a:buNone/>
              <a:defRPr sz="933"/>
            </a:lvl8pPr>
            <a:lvl9pPr marL="3412541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0D1F-C982-41A1-9AB3-1D05FA0CBBBE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8CF0-8FE6-4335-8503-D5C26A2E59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5554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7633" y="482388"/>
            <a:ext cx="2751542" cy="1688359"/>
          </a:xfrm>
        </p:spPr>
        <p:txBody>
          <a:bodyPr anchor="b"/>
          <a:lstStyle>
            <a:lvl1pPr>
              <a:defRPr sz="298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626882" y="1041826"/>
            <a:ext cx="4318933" cy="5142126"/>
          </a:xfrm>
        </p:spPr>
        <p:txBody>
          <a:bodyPr anchor="t"/>
          <a:lstStyle>
            <a:lvl1pPr marL="0" indent="0">
              <a:buNone/>
              <a:defRPr sz="2986"/>
            </a:lvl1pPr>
            <a:lvl2pPr marL="426568" indent="0">
              <a:buNone/>
              <a:defRPr sz="2612"/>
            </a:lvl2pPr>
            <a:lvl3pPr marL="853135" indent="0">
              <a:buNone/>
              <a:defRPr sz="2239"/>
            </a:lvl3pPr>
            <a:lvl4pPr marL="1279703" indent="0">
              <a:buNone/>
              <a:defRPr sz="1866"/>
            </a:lvl4pPr>
            <a:lvl5pPr marL="1706270" indent="0">
              <a:buNone/>
              <a:defRPr sz="1866"/>
            </a:lvl5pPr>
            <a:lvl6pPr marL="2132838" indent="0">
              <a:buNone/>
              <a:defRPr sz="1866"/>
            </a:lvl6pPr>
            <a:lvl7pPr marL="2559406" indent="0">
              <a:buNone/>
              <a:defRPr sz="1866"/>
            </a:lvl7pPr>
            <a:lvl8pPr marL="2985973" indent="0">
              <a:buNone/>
              <a:defRPr sz="1866"/>
            </a:lvl8pPr>
            <a:lvl9pPr marL="3412541" indent="0">
              <a:buNone/>
              <a:defRPr sz="186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7633" y="2170748"/>
            <a:ext cx="2751542" cy="4021578"/>
          </a:xfrm>
        </p:spPr>
        <p:txBody>
          <a:bodyPr/>
          <a:lstStyle>
            <a:lvl1pPr marL="0" indent="0">
              <a:buNone/>
              <a:defRPr sz="1493"/>
            </a:lvl1pPr>
            <a:lvl2pPr marL="426568" indent="0">
              <a:buNone/>
              <a:defRPr sz="1306"/>
            </a:lvl2pPr>
            <a:lvl3pPr marL="853135" indent="0">
              <a:buNone/>
              <a:defRPr sz="1120"/>
            </a:lvl3pPr>
            <a:lvl4pPr marL="1279703" indent="0">
              <a:buNone/>
              <a:defRPr sz="933"/>
            </a:lvl4pPr>
            <a:lvl5pPr marL="1706270" indent="0">
              <a:buNone/>
              <a:defRPr sz="933"/>
            </a:lvl5pPr>
            <a:lvl6pPr marL="2132838" indent="0">
              <a:buNone/>
              <a:defRPr sz="933"/>
            </a:lvl6pPr>
            <a:lvl7pPr marL="2559406" indent="0">
              <a:buNone/>
              <a:defRPr sz="933"/>
            </a:lvl7pPr>
            <a:lvl8pPr marL="2985973" indent="0">
              <a:buNone/>
              <a:defRPr sz="933"/>
            </a:lvl8pPr>
            <a:lvl9pPr marL="3412541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D0D1F-C982-41A1-9AB3-1D05FA0CBBBE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8CF0-8FE6-4335-8503-D5C26A2E59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263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6522" y="385242"/>
            <a:ext cx="7358182" cy="1398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6522" y="1926204"/>
            <a:ext cx="7358182" cy="4591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6522" y="6706539"/>
            <a:ext cx="1919526" cy="385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D0D1F-C982-41A1-9AB3-1D05FA0CBBBE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25969" y="6706539"/>
            <a:ext cx="2879288" cy="385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25177" y="6706539"/>
            <a:ext cx="1919526" cy="385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38CF0-8FE6-4335-8503-D5C26A2E59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9040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853135" rtl="0" eaLnBrk="1" latinLnBrk="0" hangingPunct="1">
        <a:lnSpc>
          <a:spcPct val="90000"/>
        </a:lnSpc>
        <a:spcBef>
          <a:spcPct val="0"/>
        </a:spcBef>
        <a:buNone/>
        <a:defRPr sz="41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3284" indent="-213284" algn="l" defTabSz="853135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2612" kern="1200">
          <a:solidFill>
            <a:schemeClr val="tx1"/>
          </a:solidFill>
          <a:latin typeface="+mn-lt"/>
          <a:ea typeface="+mn-ea"/>
          <a:cs typeface="+mn-cs"/>
        </a:defRPr>
      </a:lvl1pPr>
      <a:lvl2pPr marL="639851" indent="-213284" algn="l" defTabSz="853135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2239" kern="1200">
          <a:solidFill>
            <a:schemeClr val="tx1"/>
          </a:solidFill>
          <a:latin typeface="+mn-lt"/>
          <a:ea typeface="+mn-ea"/>
          <a:cs typeface="+mn-cs"/>
        </a:defRPr>
      </a:lvl2pPr>
      <a:lvl3pPr marL="1066419" indent="-213284" algn="l" defTabSz="853135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866" kern="1200">
          <a:solidFill>
            <a:schemeClr val="tx1"/>
          </a:solidFill>
          <a:latin typeface="+mn-lt"/>
          <a:ea typeface="+mn-ea"/>
          <a:cs typeface="+mn-cs"/>
        </a:defRPr>
      </a:lvl3pPr>
      <a:lvl4pPr marL="1492987" indent="-213284" algn="l" defTabSz="853135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79" kern="1200">
          <a:solidFill>
            <a:schemeClr val="tx1"/>
          </a:solidFill>
          <a:latin typeface="+mn-lt"/>
          <a:ea typeface="+mn-ea"/>
          <a:cs typeface="+mn-cs"/>
        </a:defRPr>
      </a:lvl4pPr>
      <a:lvl5pPr marL="1919554" indent="-213284" algn="l" defTabSz="853135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79" kern="1200">
          <a:solidFill>
            <a:schemeClr val="tx1"/>
          </a:solidFill>
          <a:latin typeface="+mn-lt"/>
          <a:ea typeface="+mn-ea"/>
          <a:cs typeface="+mn-cs"/>
        </a:defRPr>
      </a:lvl5pPr>
      <a:lvl6pPr marL="2346122" indent="-213284" algn="l" defTabSz="853135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79" kern="1200">
          <a:solidFill>
            <a:schemeClr val="tx1"/>
          </a:solidFill>
          <a:latin typeface="+mn-lt"/>
          <a:ea typeface="+mn-ea"/>
          <a:cs typeface="+mn-cs"/>
        </a:defRPr>
      </a:lvl6pPr>
      <a:lvl7pPr marL="2772689" indent="-213284" algn="l" defTabSz="853135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79" kern="1200">
          <a:solidFill>
            <a:schemeClr val="tx1"/>
          </a:solidFill>
          <a:latin typeface="+mn-lt"/>
          <a:ea typeface="+mn-ea"/>
          <a:cs typeface="+mn-cs"/>
        </a:defRPr>
      </a:lvl7pPr>
      <a:lvl8pPr marL="3199257" indent="-213284" algn="l" defTabSz="853135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79" kern="1200">
          <a:solidFill>
            <a:schemeClr val="tx1"/>
          </a:solidFill>
          <a:latin typeface="+mn-lt"/>
          <a:ea typeface="+mn-ea"/>
          <a:cs typeface="+mn-cs"/>
        </a:defRPr>
      </a:lvl8pPr>
      <a:lvl9pPr marL="3625825" indent="-213284" algn="l" defTabSz="853135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3135" rtl="0" eaLnBrk="1" latinLnBrk="0" hangingPunct="1">
        <a:defRPr sz="1679" kern="1200">
          <a:solidFill>
            <a:schemeClr val="tx1"/>
          </a:solidFill>
          <a:latin typeface="+mn-lt"/>
          <a:ea typeface="+mn-ea"/>
          <a:cs typeface="+mn-cs"/>
        </a:defRPr>
      </a:lvl1pPr>
      <a:lvl2pPr marL="426568" algn="l" defTabSz="853135" rtl="0" eaLnBrk="1" latinLnBrk="0" hangingPunct="1">
        <a:defRPr sz="1679" kern="1200">
          <a:solidFill>
            <a:schemeClr val="tx1"/>
          </a:solidFill>
          <a:latin typeface="+mn-lt"/>
          <a:ea typeface="+mn-ea"/>
          <a:cs typeface="+mn-cs"/>
        </a:defRPr>
      </a:lvl2pPr>
      <a:lvl3pPr marL="853135" algn="l" defTabSz="853135" rtl="0" eaLnBrk="1" latinLnBrk="0" hangingPunct="1">
        <a:defRPr sz="1679" kern="1200">
          <a:solidFill>
            <a:schemeClr val="tx1"/>
          </a:solidFill>
          <a:latin typeface="+mn-lt"/>
          <a:ea typeface="+mn-ea"/>
          <a:cs typeface="+mn-cs"/>
        </a:defRPr>
      </a:lvl3pPr>
      <a:lvl4pPr marL="1279703" algn="l" defTabSz="853135" rtl="0" eaLnBrk="1" latinLnBrk="0" hangingPunct="1">
        <a:defRPr sz="1679" kern="1200">
          <a:solidFill>
            <a:schemeClr val="tx1"/>
          </a:solidFill>
          <a:latin typeface="+mn-lt"/>
          <a:ea typeface="+mn-ea"/>
          <a:cs typeface="+mn-cs"/>
        </a:defRPr>
      </a:lvl4pPr>
      <a:lvl5pPr marL="1706270" algn="l" defTabSz="853135" rtl="0" eaLnBrk="1" latinLnBrk="0" hangingPunct="1">
        <a:defRPr sz="1679" kern="1200">
          <a:solidFill>
            <a:schemeClr val="tx1"/>
          </a:solidFill>
          <a:latin typeface="+mn-lt"/>
          <a:ea typeface="+mn-ea"/>
          <a:cs typeface="+mn-cs"/>
        </a:defRPr>
      </a:lvl5pPr>
      <a:lvl6pPr marL="2132838" algn="l" defTabSz="853135" rtl="0" eaLnBrk="1" latinLnBrk="0" hangingPunct="1">
        <a:defRPr sz="1679" kern="1200">
          <a:solidFill>
            <a:schemeClr val="tx1"/>
          </a:solidFill>
          <a:latin typeface="+mn-lt"/>
          <a:ea typeface="+mn-ea"/>
          <a:cs typeface="+mn-cs"/>
        </a:defRPr>
      </a:lvl6pPr>
      <a:lvl7pPr marL="2559406" algn="l" defTabSz="853135" rtl="0" eaLnBrk="1" latinLnBrk="0" hangingPunct="1">
        <a:defRPr sz="1679" kern="1200">
          <a:solidFill>
            <a:schemeClr val="tx1"/>
          </a:solidFill>
          <a:latin typeface="+mn-lt"/>
          <a:ea typeface="+mn-ea"/>
          <a:cs typeface="+mn-cs"/>
        </a:defRPr>
      </a:lvl7pPr>
      <a:lvl8pPr marL="2985973" algn="l" defTabSz="853135" rtl="0" eaLnBrk="1" latinLnBrk="0" hangingPunct="1">
        <a:defRPr sz="1679" kern="1200">
          <a:solidFill>
            <a:schemeClr val="tx1"/>
          </a:solidFill>
          <a:latin typeface="+mn-lt"/>
          <a:ea typeface="+mn-ea"/>
          <a:cs typeface="+mn-cs"/>
        </a:defRPr>
      </a:lvl8pPr>
      <a:lvl9pPr marL="3412541" algn="l" defTabSz="853135" rtl="0" eaLnBrk="1" latinLnBrk="0" hangingPunct="1">
        <a:defRPr sz="16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B0825FB-C7F8-4152-A1D7-CE239BE329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6" r="1064" b="1704"/>
          <a:stretch/>
        </p:blipFill>
        <p:spPr>
          <a:xfrm>
            <a:off x="-6729" y="-1377"/>
            <a:ext cx="8692801" cy="725228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0E31779-5343-424B-96CC-AAD0AC1C751C}"/>
              </a:ext>
            </a:extLst>
          </p:cNvPr>
          <p:cNvSpPr txBox="1"/>
          <p:nvPr/>
        </p:nvSpPr>
        <p:spPr>
          <a:xfrm>
            <a:off x="2434610" y="3883700"/>
            <a:ext cx="4043466" cy="1559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813" i="1" dirty="0"/>
              <a:t>Write your message here</a:t>
            </a:r>
          </a:p>
          <a:p>
            <a:pPr algn="ctr"/>
            <a:endParaRPr lang="en-GB" sz="1907" dirty="0"/>
          </a:p>
        </p:txBody>
      </p:sp>
    </p:spTree>
    <p:extLst>
      <p:ext uri="{BB962C8B-B14F-4D97-AF65-F5344CB8AC3E}">
        <p14:creationId xmlns:p14="http://schemas.microsoft.com/office/powerpoint/2010/main" val="2041009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4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Aoife Hendrick</dc:creator>
  <cp:lastModifiedBy>Aoife Hendrick</cp:lastModifiedBy>
  <cp:revision>2</cp:revision>
  <dcterms:created xsi:type="dcterms:W3CDTF">2020-11-13T15:08:04Z</dcterms:created>
  <dcterms:modified xsi:type="dcterms:W3CDTF">2020-11-13T15:14:46Z</dcterms:modified>
</cp:coreProperties>
</file>