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0398125" cy="103981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8" autoAdjust="0"/>
    <p:restoredTop sz="94660"/>
  </p:normalViewPr>
  <p:slideViewPr>
    <p:cSldViewPr snapToGrid="0">
      <p:cViewPr varScale="1">
        <p:scale>
          <a:sx n="60" d="100"/>
          <a:sy n="60" d="100"/>
        </p:scale>
        <p:origin x="7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860" y="1701731"/>
            <a:ext cx="8838406" cy="3620088"/>
          </a:xfrm>
        </p:spPr>
        <p:txBody>
          <a:bodyPr anchor="b"/>
          <a:lstStyle>
            <a:lvl1pPr algn="ctr">
              <a:defRPr sz="682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9766" y="5461424"/>
            <a:ext cx="7798594" cy="2510472"/>
          </a:xfrm>
        </p:spPr>
        <p:txBody>
          <a:bodyPr/>
          <a:lstStyle>
            <a:lvl1pPr marL="0" indent="0" algn="ctr">
              <a:buNone/>
              <a:defRPr sz="2729"/>
            </a:lvl1pPr>
            <a:lvl2pPr marL="519928" indent="0" algn="ctr">
              <a:buNone/>
              <a:defRPr sz="2274"/>
            </a:lvl2pPr>
            <a:lvl3pPr marL="1039856" indent="0" algn="ctr">
              <a:buNone/>
              <a:defRPr sz="2047"/>
            </a:lvl3pPr>
            <a:lvl4pPr marL="1559784" indent="0" algn="ctr">
              <a:buNone/>
              <a:defRPr sz="1820"/>
            </a:lvl4pPr>
            <a:lvl5pPr marL="2079711" indent="0" algn="ctr">
              <a:buNone/>
              <a:defRPr sz="1820"/>
            </a:lvl5pPr>
            <a:lvl6pPr marL="2599639" indent="0" algn="ctr">
              <a:buNone/>
              <a:defRPr sz="1820"/>
            </a:lvl6pPr>
            <a:lvl7pPr marL="3119567" indent="0" algn="ctr">
              <a:buNone/>
              <a:defRPr sz="1820"/>
            </a:lvl7pPr>
            <a:lvl8pPr marL="3639495" indent="0" algn="ctr">
              <a:buNone/>
              <a:defRPr sz="1820"/>
            </a:lvl8pPr>
            <a:lvl9pPr marL="4159423" indent="0" algn="ctr">
              <a:buNone/>
              <a:defRPr sz="18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550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189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1159" y="553604"/>
            <a:ext cx="2242096" cy="88119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4871" y="553604"/>
            <a:ext cx="6596311" cy="88119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517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1186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456" y="2592314"/>
            <a:ext cx="8968383" cy="4325330"/>
          </a:xfrm>
        </p:spPr>
        <p:txBody>
          <a:bodyPr anchor="b"/>
          <a:lstStyle>
            <a:lvl1pPr>
              <a:defRPr sz="682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9456" y="6958563"/>
            <a:ext cx="8968383" cy="2274589"/>
          </a:xfrm>
        </p:spPr>
        <p:txBody>
          <a:bodyPr/>
          <a:lstStyle>
            <a:lvl1pPr marL="0" indent="0">
              <a:buNone/>
              <a:defRPr sz="2729">
                <a:solidFill>
                  <a:schemeClr val="tx1"/>
                </a:solidFill>
              </a:defRPr>
            </a:lvl1pPr>
            <a:lvl2pPr marL="519928" indent="0">
              <a:buNone/>
              <a:defRPr sz="2274">
                <a:solidFill>
                  <a:schemeClr val="tx1">
                    <a:tint val="75000"/>
                  </a:schemeClr>
                </a:solidFill>
              </a:defRPr>
            </a:lvl2pPr>
            <a:lvl3pPr marL="1039856" indent="0">
              <a:buNone/>
              <a:defRPr sz="2047">
                <a:solidFill>
                  <a:schemeClr val="tx1">
                    <a:tint val="75000"/>
                  </a:schemeClr>
                </a:solidFill>
              </a:defRPr>
            </a:lvl3pPr>
            <a:lvl4pPr marL="1559784" indent="0">
              <a:buNone/>
              <a:defRPr sz="1820">
                <a:solidFill>
                  <a:schemeClr val="tx1">
                    <a:tint val="75000"/>
                  </a:schemeClr>
                </a:solidFill>
              </a:defRPr>
            </a:lvl4pPr>
            <a:lvl5pPr marL="2079711" indent="0">
              <a:buNone/>
              <a:defRPr sz="1820">
                <a:solidFill>
                  <a:schemeClr val="tx1">
                    <a:tint val="75000"/>
                  </a:schemeClr>
                </a:solidFill>
              </a:defRPr>
            </a:lvl5pPr>
            <a:lvl6pPr marL="2599639" indent="0">
              <a:buNone/>
              <a:defRPr sz="1820">
                <a:solidFill>
                  <a:schemeClr val="tx1">
                    <a:tint val="75000"/>
                  </a:schemeClr>
                </a:solidFill>
              </a:defRPr>
            </a:lvl6pPr>
            <a:lvl7pPr marL="3119567" indent="0">
              <a:buNone/>
              <a:defRPr sz="1820">
                <a:solidFill>
                  <a:schemeClr val="tx1">
                    <a:tint val="75000"/>
                  </a:schemeClr>
                </a:solidFill>
              </a:defRPr>
            </a:lvl7pPr>
            <a:lvl8pPr marL="3639495" indent="0">
              <a:buNone/>
              <a:defRPr sz="1820">
                <a:solidFill>
                  <a:schemeClr val="tx1">
                    <a:tint val="75000"/>
                  </a:schemeClr>
                </a:solidFill>
              </a:defRPr>
            </a:lvl8pPr>
            <a:lvl9pPr marL="4159423" indent="0">
              <a:buNone/>
              <a:defRPr sz="18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301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4871" y="2768019"/>
            <a:ext cx="4419203" cy="65975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64051" y="2768019"/>
            <a:ext cx="4419203" cy="65975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802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225" y="553606"/>
            <a:ext cx="8968383" cy="2009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26" y="2548986"/>
            <a:ext cx="4398894" cy="1249218"/>
          </a:xfrm>
        </p:spPr>
        <p:txBody>
          <a:bodyPr anchor="b"/>
          <a:lstStyle>
            <a:lvl1pPr marL="0" indent="0">
              <a:buNone/>
              <a:defRPr sz="2729" b="1"/>
            </a:lvl1pPr>
            <a:lvl2pPr marL="519928" indent="0">
              <a:buNone/>
              <a:defRPr sz="2274" b="1"/>
            </a:lvl2pPr>
            <a:lvl3pPr marL="1039856" indent="0">
              <a:buNone/>
              <a:defRPr sz="2047" b="1"/>
            </a:lvl3pPr>
            <a:lvl4pPr marL="1559784" indent="0">
              <a:buNone/>
              <a:defRPr sz="1820" b="1"/>
            </a:lvl4pPr>
            <a:lvl5pPr marL="2079711" indent="0">
              <a:buNone/>
              <a:defRPr sz="1820" b="1"/>
            </a:lvl5pPr>
            <a:lvl6pPr marL="2599639" indent="0">
              <a:buNone/>
              <a:defRPr sz="1820" b="1"/>
            </a:lvl6pPr>
            <a:lvl7pPr marL="3119567" indent="0">
              <a:buNone/>
              <a:defRPr sz="1820" b="1"/>
            </a:lvl7pPr>
            <a:lvl8pPr marL="3639495" indent="0">
              <a:buNone/>
              <a:defRPr sz="1820" b="1"/>
            </a:lvl8pPr>
            <a:lvl9pPr marL="4159423" indent="0">
              <a:buNone/>
              <a:defRPr sz="18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6226" y="3798204"/>
            <a:ext cx="4398894" cy="5586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64052" y="2548986"/>
            <a:ext cx="4420557" cy="1249218"/>
          </a:xfrm>
        </p:spPr>
        <p:txBody>
          <a:bodyPr anchor="b"/>
          <a:lstStyle>
            <a:lvl1pPr marL="0" indent="0">
              <a:buNone/>
              <a:defRPr sz="2729" b="1"/>
            </a:lvl1pPr>
            <a:lvl2pPr marL="519928" indent="0">
              <a:buNone/>
              <a:defRPr sz="2274" b="1"/>
            </a:lvl2pPr>
            <a:lvl3pPr marL="1039856" indent="0">
              <a:buNone/>
              <a:defRPr sz="2047" b="1"/>
            </a:lvl3pPr>
            <a:lvl4pPr marL="1559784" indent="0">
              <a:buNone/>
              <a:defRPr sz="1820" b="1"/>
            </a:lvl4pPr>
            <a:lvl5pPr marL="2079711" indent="0">
              <a:buNone/>
              <a:defRPr sz="1820" b="1"/>
            </a:lvl5pPr>
            <a:lvl6pPr marL="2599639" indent="0">
              <a:buNone/>
              <a:defRPr sz="1820" b="1"/>
            </a:lvl6pPr>
            <a:lvl7pPr marL="3119567" indent="0">
              <a:buNone/>
              <a:defRPr sz="1820" b="1"/>
            </a:lvl7pPr>
            <a:lvl8pPr marL="3639495" indent="0">
              <a:buNone/>
              <a:defRPr sz="1820" b="1"/>
            </a:lvl8pPr>
            <a:lvl9pPr marL="4159423" indent="0">
              <a:buNone/>
              <a:defRPr sz="18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64052" y="3798204"/>
            <a:ext cx="4420557" cy="5586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672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419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7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225" y="693208"/>
            <a:ext cx="3353666" cy="2426229"/>
          </a:xfrm>
        </p:spPr>
        <p:txBody>
          <a:bodyPr anchor="b"/>
          <a:lstStyle>
            <a:lvl1pPr>
              <a:defRPr sz="36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0557" y="1497140"/>
            <a:ext cx="5264051" cy="7389408"/>
          </a:xfrm>
        </p:spPr>
        <p:txBody>
          <a:bodyPr/>
          <a:lstStyle>
            <a:lvl1pPr>
              <a:defRPr sz="3639"/>
            </a:lvl1pPr>
            <a:lvl2pPr>
              <a:defRPr sz="3184"/>
            </a:lvl2pPr>
            <a:lvl3pPr>
              <a:defRPr sz="2729"/>
            </a:lvl3pPr>
            <a:lvl4pPr>
              <a:defRPr sz="2274"/>
            </a:lvl4pPr>
            <a:lvl5pPr>
              <a:defRPr sz="2274"/>
            </a:lvl5pPr>
            <a:lvl6pPr>
              <a:defRPr sz="2274"/>
            </a:lvl6pPr>
            <a:lvl7pPr>
              <a:defRPr sz="2274"/>
            </a:lvl7pPr>
            <a:lvl8pPr>
              <a:defRPr sz="2274"/>
            </a:lvl8pPr>
            <a:lvl9pPr>
              <a:defRPr sz="227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25" y="3119437"/>
            <a:ext cx="3353666" cy="5779144"/>
          </a:xfrm>
        </p:spPr>
        <p:txBody>
          <a:bodyPr/>
          <a:lstStyle>
            <a:lvl1pPr marL="0" indent="0">
              <a:buNone/>
              <a:defRPr sz="1820"/>
            </a:lvl1pPr>
            <a:lvl2pPr marL="519928" indent="0">
              <a:buNone/>
              <a:defRPr sz="1592"/>
            </a:lvl2pPr>
            <a:lvl3pPr marL="1039856" indent="0">
              <a:buNone/>
              <a:defRPr sz="1365"/>
            </a:lvl3pPr>
            <a:lvl4pPr marL="1559784" indent="0">
              <a:buNone/>
              <a:defRPr sz="1137"/>
            </a:lvl4pPr>
            <a:lvl5pPr marL="2079711" indent="0">
              <a:buNone/>
              <a:defRPr sz="1137"/>
            </a:lvl5pPr>
            <a:lvl6pPr marL="2599639" indent="0">
              <a:buNone/>
              <a:defRPr sz="1137"/>
            </a:lvl6pPr>
            <a:lvl7pPr marL="3119567" indent="0">
              <a:buNone/>
              <a:defRPr sz="1137"/>
            </a:lvl7pPr>
            <a:lvl8pPr marL="3639495" indent="0">
              <a:buNone/>
              <a:defRPr sz="1137"/>
            </a:lvl8pPr>
            <a:lvl9pPr marL="4159423" indent="0">
              <a:buNone/>
              <a:defRPr sz="113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441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225" y="693208"/>
            <a:ext cx="3353666" cy="2426229"/>
          </a:xfrm>
        </p:spPr>
        <p:txBody>
          <a:bodyPr anchor="b"/>
          <a:lstStyle>
            <a:lvl1pPr>
              <a:defRPr sz="36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20557" y="1497140"/>
            <a:ext cx="5264051" cy="7389408"/>
          </a:xfrm>
        </p:spPr>
        <p:txBody>
          <a:bodyPr anchor="t"/>
          <a:lstStyle>
            <a:lvl1pPr marL="0" indent="0">
              <a:buNone/>
              <a:defRPr sz="3639"/>
            </a:lvl1pPr>
            <a:lvl2pPr marL="519928" indent="0">
              <a:buNone/>
              <a:defRPr sz="3184"/>
            </a:lvl2pPr>
            <a:lvl3pPr marL="1039856" indent="0">
              <a:buNone/>
              <a:defRPr sz="2729"/>
            </a:lvl3pPr>
            <a:lvl4pPr marL="1559784" indent="0">
              <a:buNone/>
              <a:defRPr sz="2274"/>
            </a:lvl4pPr>
            <a:lvl5pPr marL="2079711" indent="0">
              <a:buNone/>
              <a:defRPr sz="2274"/>
            </a:lvl5pPr>
            <a:lvl6pPr marL="2599639" indent="0">
              <a:buNone/>
              <a:defRPr sz="2274"/>
            </a:lvl6pPr>
            <a:lvl7pPr marL="3119567" indent="0">
              <a:buNone/>
              <a:defRPr sz="2274"/>
            </a:lvl7pPr>
            <a:lvl8pPr marL="3639495" indent="0">
              <a:buNone/>
              <a:defRPr sz="2274"/>
            </a:lvl8pPr>
            <a:lvl9pPr marL="4159423" indent="0">
              <a:buNone/>
              <a:defRPr sz="227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25" y="3119437"/>
            <a:ext cx="3353666" cy="5779144"/>
          </a:xfrm>
        </p:spPr>
        <p:txBody>
          <a:bodyPr/>
          <a:lstStyle>
            <a:lvl1pPr marL="0" indent="0">
              <a:buNone/>
              <a:defRPr sz="1820"/>
            </a:lvl1pPr>
            <a:lvl2pPr marL="519928" indent="0">
              <a:buNone/>
              <a:defRPr sz="1592"/>
            </a:lvl2pPr>
            <a:lvl3pPr marL="1039856" indent="0">
              <a:buNone/>
              <a:defRPr sz="1365"/>
            </a:lvl3pPr>
            <a:lvl4pPr marL="1559784" indent="0">
              <a:buNone/>
              <a:defRPr sz="1137"/>
            </a:lvl4pPr>
            <a:lvl5pPr marL="2079711" indent="0">
              <a:buNone/>
              <a:defRPr sz="1137"/>
            </a:lvl5pPr>
            <a:lvl6pPr marL="2599639" indent="0">
              <a:buNone/>
              <a:defRPr sz="1137"/>
            </a:lvl6pPr>
            <a:lvl7pPr marL="3119567" indent="0">
              <a:buNone/>
              <a:defRPr sz="1137"/>
            </a:lvl7pPr>
            <a:lvl8pPr marL="3639495" indent="0">
              <a:buNone/>
              <a:defRPr sz="1137"/>
            </a:lvl8pPr>
            <a:lvl9pPr marL="4159423" indent="0">
              <a:buNone/>
              <a:defRPr sz="113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206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4871" y="553606"/>
            <a:ext cx="8968383" cy="200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871" y="2768019"/>
            <a:ext cx="8968383" cy="6597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4871" y="9637524"/>
            <a:ext cx="2339578" cy="553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49573-B008-4A51-BA13-675DF27BE7CE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379" y="9637524"/>
            <a:ext cx="3509367" cy="553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43676" y="9637524"/>
            <a:ext cx="2339578" cy="553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69E87-9780-4C23-B1F2-A10C7CAE1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274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39856" rtl="0" eaLnBrk="1" latinLnBrk="0" hangingPunct="1">
        <a:lnSpc>
          <a:spcPct val="90000"/>
        </a:lnSpc>
        <a:spcBef>
          <a:spcPct val="0"/>
        </a:spcBef>
        <a:buNone/>
        <a:defRPr sz="50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964" indent="-259964" algn="l" defTabSz="1039856" rtl="0" eaLnBrk="1" latinLnBrk="0" hangingPunct="1">
        <a:lnSpc>
          <a:spcPct val="90000"/>
        </a:lnSpc>
        <a:spcBef>
          <a:spcPts val="1137"/>
        </a:spcBef>
        <a:buFont typeface="Arial" panose="020B0604020202020204" pitchFamily="34" charset="0"/>
        <a:buChar char="•"/>
        <a:defRPr sz="3184" kern="1200">
          <a:solidFill>
            <a:schemeClr val="tx1"/>
          </a:solidFill>
          <a:latin typeface="+mn-lt"/>
          <a:ea typeface="+mn-ea"/>
          <a:cs typeface="+mn-cs"/>
        </a:defRPr>
      </a:lvl1pPr>
      <a:lvl2pPr marL="779892" indent="-259964" algn="l" defTabSz="1039856" rtl="0" eaLnBrk="1" latinLnBrk="0" hangingPunct="1">
        <a:lnSpc>
          <a:spcPct val="90000"/>
        </a:lnSpc>
        <a:spcBef>
          <a:spcPts val="569"/>
        </a:spcBef>
        <a:buFont typeface="Arial" panose="020B0604020202020204" pitchFamily="34" charset="0"/>
        <a:buChar char="•"/>
        <a:defRPr sz="2729" kern="1200">
          <a:solidFill>
            <a:schemeClr val="tx1"/>
          </a:solidFill>
          <a:latin typeface="+mn-lt"/>
          <a:ea typeface="+mn-ea"/>
          <a:cs typeface="+mn-cs"/>
        </a:defRPr>
      </a:lvl2pPr>
      <a:lvl3pPr marL="1299820" indent="-259964" algn="l" defTabSz="1039856" rtl="0" eaLnBrk="1" latinLnBrk="0" hangingPunct="1">
        <a:lnSpc>
          <a:spcPct val="90000"/>
        </a:lnSpc>
        <a:spcBef>
          <a:spcPts val="569"/>
        </a:spcBef>
        <a:buFont typeface="Arial" panose="020B0604020202020204" pitchFamily="34" charset="0"/>
        <a:buChar char="•"/>
        <a:defRPr sz="2274" kern="1200">
          <a:solidFill>
            <a:schemeClr val="tx1"/>
          </a:solidFill>
          <a:latin typeface="+mn-lt"/>
          <a:ea typeface="+mn-ea"/>
          <a:cs typeface="+mn-cs"/>
        </a:defRPr>
      </a:lvl3pPr>
      <a:lvl4pPr marL="1819747" indent="-259964" algn="l" defTabSz="1039856" rtl="0" eaLnBrk="1" latinLnBrk="0" hangingPunct="1">
        <a:lnSpc>
          <a:spcPct val="90000"/>
        </a:lnSpc>
        <a:spcBef>
          <a:spcPts val="569"/>
        </a:spcBef>
        <a:buFont typeface="Arial" panose="020B0604020202020204" pitchFamily="34" charset="0"/>
        <a:buChar char="•"/>
        <a:defRPr sz="2047" kern="1200">
          <a:solidFill>
            <a:schemeClr val="tx1"/>
          </a:solidFill>
          <a:latin typeface="+mn-lt"/>
          <a:ea typeface="+mn-ea"/>
          <a:cs typeface="+mn-cs"/>
        </a:defRPr>
      </a:lvl4pPr>
      <a:lvl5pPr marL="2339675" indent="-259964" algn="l" defTabSz="1039856" rtl="0" eaLnBrk="1" latinLnBrk="0" hangingPunct="1">
        <a:lnSpc>
          <a:spcPct val="90000"/>
        </a:lnSpc>
        <a:spcBef>
          <a:spcPts val="569"/>
        </a:spcBef>
        <a:buFont typeface="Arial" panose="020B0604020202020204" pitchFamily="34" charset="0"/>
        <a:buChar char="•"/>
        <a:defRPr sz="2047" kern="1200">
          <a:solidFill>
            <a:schemeClr val="tx1"/>
          </a:solidFill>
          <a:latin typeface="+mn-lt"/>
          <a:ea typeface="+mn-ea"/>
          <a:cs typeface="+mn-cs"/>
        </a:defRPr>
      </a:lvl5pPr>
      <a:lvl6pPr marL="2859603" indent="-259964" algn="l" defTabSz="1039856" rtl="0" eaLnBrk="1" latinLnBrk="0" hangingPunct="1">
        <a:lnSpc>
          <a:spcPct val="90000"/>
        </a:lnSpc>
        <a:spcBef>
          <a:spcPts val="569"/>
        </a:spcBef>
        <a:buFont typeface="Arial" panose="020B0604020202020204" pitchFamily="34" charset="0"/>
        <a:buChar char="•"/>
        <a:defRPr sz="2047" kern="1200">
          <a:solidFill>
            <a:schemeClr val="tx1"/>
          </a:solidFill>
          <a:latin typeface="+mn-lt"/>
          <a:ea typeface="+mn-ea"/>
          <a:cs typeface="+mn-cs"/>
        </a:defRPr>
      </a:lvl6pPr>
      <a:lvl7pPr marL="3379531" indent="-259964" algn="l" defTabSz="1039856" rtl="0" eaLnBrk="1" latinLnBrk="0" hangingPunct="1">
        <a:lnSpc>
          <a:spcPct val="90000"/>
        </a:lnSpc>
        <a:spcBef>
          <a:spcPts val="569"/>
        </a:spcBef>
        <a:buFont typeface="Arial" panose="020B0604020202020204" pitchFamily="34" charset="0"/>
        <a:buChar char="•"/>
        <a:defRPr sz="2047" kern="1200">
          <a:solidFill>
            <a:schemeClr val="tx1"/>
          </a:solidFill>
          <a:latin typeface="+mn-lt"/>
          <a:ea typeface="+mn-ea"/>
          <a:cs typeface="+mn-cs"/>
        </a:defRPr>
      </a:lvl7pPr>
      <a:lvl8pPr marL="3899459" indent="-259964" algn="l" defTabSz="1039856" rtl="0" eaLnBrk="1" latinLnBrk="0" hangingPunct="1">
        <a:lnSpc>
          <a:spcPct val="90000"/>
        </a:lnSpc>
        <a:spcBef>
          <a:spcPts val="569"/>
        </a:spcBef>
        <a:buFont typeface="Arial" panose="020B0604020202020204" pitchFamily="34" charset="0"/>
        <a:buChar char="•"/>
        <a:defRPr sz="2047" kern="1200">
          <a:solidFill>
            <a:schemeClr val="tx1"/>
          </a:solidFill>
          <a:latin typeface="+mn-lt"/>
          <a:ea typeface="+mn-ea"/>
          <a:cs typeface="+mn-cs"/>
        </a:defRPr>
      </a:lvl8pPr>
      <a:lvl9pPr marL="4419387" indent="-259964" algn="l" defTabSz="1039856" rtl="0" eaLnBrk="1" latinLnBrk="0" hangingPunct="1">
        <a:lnSpc>
          <a:spcPct val="90000"/>
        </a:lnSpc>
        <a:spcBef>
          <a:spcPts val="569"/>
        </a:spcBef>
        <a:buFont typeface="Arial" panose="020B0604020202020204" pitchFamily="34" charset="0"/>
        <a:buChar char="•"/>
        <a:defRPr sz="20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9856" rtl="0" eaLnBrk="1" latinLnBrk="0" hangingPunct="1">
        <a:defRPr sz="2047" kern="1200">
          <a:solidFill>
            <a:schemeClr val="tx1"/>
          </a:solidFill>
          <a:latin typeface="+mn-lt"/>
          <a:ea typeface="+mn-ea"/>
          <a:cs typeface="+mn-cs"/>
        </a:defRPr>
      </a:lvl1pPr>
      <a:lvl2pPr marL="519928" algn="l" defTabSz="1039856" rtl="0" eaLnBrk="1" latinLnBrk="0" hangingPunct="1">
        <a:defRPr sz="2047" kern="1200">
          <a:solidFill>
            <a:schemeClr val="tx1"/>
          </a:solidFill>
          <a:latin typeface="+mn-lt"/>
          <a:ea typeface="+mn-ea"/>
          <a:cs typeface="+mn-cs"/>
        </a:defRPr>
      </a:lvl2pPr>
      <a:lvl3pPr marL="1039856" algn="l" defTabSz="1039856" rtl="0" eaLnBrk="1" latinLnBrk="0" hangingPunct="1">
        <a:defRPr sz="2047" kern="1200">
          <a:solidFill>
            <a:schemeClr val="tx1"/>
          </a:solidFill>
          <a:latin typeface="+mn-lt"/>
          <a:ea typeface="+mn-ea"/>
          <a:cs typeface="+mn-cs"/>
        </a:defRPr>
      </a:lvl3pPr>
      <a:lvl4pPr marL="1559784" algn="l" defTabSz="1039856" rtl="0" eaLnBrk="1" latinLnBrk="0" hangingPunct="1">
        <a:defRPr sz="2047" kern="1200">
          <a:solidFill>
            <a:schemeClr val="tx1"/>
          </a:solidFill>
          <a:latin typeface="+mn-lt"/>
          <a:ea typeface="+mn-ea"/>
          <a:cs typeface="+mn-cs"/>
        </a:defRPr>
      </a:lvl4pPr>
      <a:lvl5pPr marL="2079711" algn="l" defTabSz="1039856" rtl="0" eaLnBrk="1" latinLnBrk="0" hangingPunct="1">
        <a:defRPr sz="2047" kern="1200">
          <a:solidFill>
            <a:schemeClr val="tx1"/>
          </a:solidFill>
          <a:latin typeface="+mn-lt"/>
          <a:ea typeface="+mn-ea"/>
          <a:cs typeface="+mn-cs"/>
        </a:defRPr>
      </a:lvl5pPr>
      <a:lvl6pPr marL="2599639" algn="l" defTabSz="1039856" rtl="0" eaLnBrk="1" latinLnBrk="0" hangingPunct="1">
        <a:defRPr sz="2047" kern="1200">
          <a:solidFill>
            <a:schemeClr val="tx1"/>
          </a:solidFill>
          <a:latin typeface="+mn-lt"/>
          <a:ea typeface="+mn-ea"/>
          <a:cs typeface="+mn-cs"/>
        </a:defRPr>
      </a:lvl6pPr>
      <a:lvl7pPr marL="3119567" algn="l" defTabSz="1039856" rtl="0" eaLnBrk="1" latinLnBrk="0" hangingPunct="1">
        <a:defRPr sz="2047" kern="1200">
          <a:solidFill>
            <a:schemeClr val="tx1"/>
          </a:solidFill>
          <a:latin typeface="+mn-lt"/>
          <a:ea typeface="+mn-ea"/>
          <a:cs typeface="+mn-cs"/>
        </a:defRPr>
      </a:lvl7pPr>
      <a:lvl8pPr marL="3639495" algn="l" defTabSz="1039856" rtl="0" eaLnBrk="1" latinLnBrk="0" hangingPunct="1">
        <a:defRPr sz="2047" kern="1200">
          <a:solidFill>
            <a:schemeClr val="tx1"/>
          </a:solidFill>
          <a:latin typeface="+mn-lt"/>
          <a:ea typeface="+mn-ea"/>
          <a:cs typeface="+mn-cs"/>
        </a:defRPr>
      </a:lvl8pPr>
      <a:lvl9pPr marL="4159423" algn="l" defTabSz="1039856" rtl="0" eaLnBrk="1" latinLnBrk="0" hangingPunct="1">
        <a:defRPr sz="20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75E14D2-99D7-474F-B954-95D32BFCC02A}"/>
              </a:ext>
            </a:extLst>
          </p:cNvPr>
          <p:cNvSpPr txBox="1"/>
          <p:nvPr/>
        </p:nvSpPr>
        <p:spPr>
          <a:xfrm>
            <a:off x="1565525" y="2644517"/>
            <a:ext cx="72670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latin typeface="Ink Free" panose="03080402000500000000" pitchFamily="66" charset="0"/>
              </a:rPr>
              <a:t>Insert your text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BD6609-5A75-4432-8663-5343A6469DA3}"/>
              </a:ext>
            </a:extLst>
          </p:cNvPr>
          <p:cNvSpPr txBox="1"/>
          <p:nvPr/>
        </p:nvSpPr>
        <p:spPr>
          <a:xfrm>
            <a:off x="1565525" y="8248483"/>
            <a:ext cx="72670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dirty="0">
                <a:latin typeface="Ink Free" panose="03080402000500000000" pitchFamily="66" charset="0"/>
              </a:rPr>
              <a:t>#AntibioticGuardian</a:t>
            </a:r>
          </a:p>
          <a:p>
            <a:pPr algn="ctr"/>
            <a:r>
              <a:rPr lang="en-GB" sz="5000" b="1" dirty="0">
                <a:latin typeface="Ink Free" panose="03080402000500000000" pitchFamily="66" charset="0"/>
              </a:rPr>
              <a:t>#KeepAntibioticsWorking</a:t>
            </a:r>
          </a:p>
        </p:txBody>
      </p:sp>
    </p:spTree>
    <p:extLst>
      <p:ext uri="{BB962C8B-B14F-4D97-AF65-F5344CB8AC3E}">
        <p14:creationId xmlns:p14="http://schemas.microsoft.com/office/powerpoint/2010/main" val="3110175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75E14D2-99D7-474F-B954-95D32BFCC02A}"/>
              </a:ext>
            </a:extLst>
          </p:cNvPr>
          <p:cNvSpPr txBox="1"/>
          <p:nvPr/>
        </p:nvSpPr>
        <p:spPr>
          <a:xfrm>
            <a:off x="1565525" y="2644517"/>
            <a:ext cx="72670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latin typeface="Ink Free" panose="03080402000500000000" pitchFamily="66" charset="0"/>
              </a:rPr>
              <a:t>Insert your text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BD6609-5A75-4432-8663-5343A6469DA3}"/>
              </a:ext>
            </a:extLst>
          </p:cNvPr>
          <p:cNvSpPr txBox="1"/>
          <p:nvPr/>
        </p:nvSpPr>
        <p:spPr>
          <a:xfrm>
            <a:off x="1565525" y="8248483"/>
            <a:ext cx="72670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dirty="0">
                <a:latin typeface="Ink Free" panose="03080402000500000000" pitchFamily="66" charset="0"/>
              </a:rPr>
              <a:t>#AntibioticGuardian</a:t>
            </a:r>
          </a:p>
          <a:p>
            <a:pPr algn="ctr"/>
            <a:r>
              <a:rPr lang="en-GB" sz="5000" b="1" dirty="0">
                <a:latin typeface="Ink Free" panose="03080402000500000000" pitchFamily="66" charset="0"/>
              </a:rPr>
              <a:t>#KeepAntibioticsWorking</a:t>
            </a:r>
          </a:p>
        </p:txBody>
      </p:sp>
    </p:spTree>
    <p:extLst>
      <p:ext uri="{BB962C8B-B14F-4D97-AF65-F5344CB8AC3E}">
        <p14:creationId xmlns:p14="http://schemas.microsoft.com/office/powerpoint/2010/main" val="699551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16</Words>
  <Application>Microsoft Office PowerPoint</Application>
  <PresentationFormat>Custom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Ink Free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Jordan Charlesworth</dc:creator>
  <cp:lastModifiedBy>Jordan Charlesworth</cp:lastModifiedBy>
  <cp:revision>1</cp:revision>
  <dcterms:created xsi:type="dcterms:W3CDTF">2021-10-19T14:46:24Z</dcterms:created>
  <dcterms:modified xsi:type="dcterms:W3CDTF">2021-10-19T14:53:03Z</dcterms:modified>
</cp:coreProperties>
</file>