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A0000"/>
    <a:srgbClr val="FFDEBD"/>
    <a:srgbClr val="FFF3E7"/>
    <a:srgbClr val="640000"/>
    <a:srgbClr val="FFECD9"/>
    <a:srgbClr val="AD4545"/>
    <a:srgbClr val="A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4660"/>
  </p:normalViewPr>
  <p:slideViewPr>
    <p:cSldViewPr snapToGrid="0">
      <p:cViewPr varScale="1">
        <p:scale>
          <a:sx n="90" d="100"/>
          <a:sy n="90" d="100"/>
        </p:scale>
        <p:origin x="12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E3E9D7-69B9-4B30-95C9-3149E5846A3E}" type="datetimeFigureOut">
              <a:rPr lang="en-GB" smtClean="0"/>
              <a:t>12/10/2021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1B2A8E-EDAB-4CA2-98A5-D12EB474E8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928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07FD3-D97A-49D9-A7CE-E11B2378B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35062A-BBE2-410E-B083-A3F7150E5C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2CBD1-4279-4AB6-BAC5-42716D926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8EC16-B071-4F56-A82E-C370249B60E7}" type="datetimeFigureOut">
              <a:rPr lang="en-GB" smtClean="0"/>
              <a:t>12/10/2021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6DB5B9-4AD7-475C-9396-4C12CFDF2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B8F186-CF8E-4F42-9A66-561C9404D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03080-7678-445A-9416-40AD4879E9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582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CC111-3CEF-4752-A5E1-667845748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27700A-37E5-4EEB-A6E6-7C9BDB7EEC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9865F-EF70-4366-8016-5B7999184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8EC16-B071-4F56-A82E-C370249B60E7}" type="datetimeFigureOut">
              <a:rPr lang="en-GB" smtClean="0"/>
              <a:t>12/10/2021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63C239-C72C-4790-A845-743F4AB29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72C59B-61D3-4AD2-8823-1BB8B5B74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03080-7678-445A-9416-40AD4879E9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896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F2A786-E3DE-4828-B581-52BD4C44AC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A30DC4-F22C-4E21-BA6C-8BCD80A1C8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CEBD7C-89A1-42EE-8A18-9C61765CF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8EC16-B071-4F56-A82E-C370249B60E7}" type="datetimeFigureOut">
              <a:rPr lang="en-GB" smtClean="0"/>
              <a:t>12/10/2021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1BBF28-5D37-4C0A-9C12-E11857760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835DA-3954-4C28-8DF5-C6CB646B2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03080-7678-445A-9416-40AD4879E9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116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319E38-C25E-4836-B560-D5B64E7CD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F80D82-9D2A-4431-A997-4FB5663295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90965-EA2B-4FC4-BAC7-ACF86419E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8EC16-B071-4F56-A82E-C370249B60E7}" type="datetimeFigureOut">
              <a:rPr lang="en-GB" smtClean="0"/>
              <a:t>12/10/2021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B4061C-2D7E-4D07-B867-C131C9AA1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C09A53-4ACA-4C92-8BC1-CF8210995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03080-7678-445A-9416-40AD4879E9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6459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9B6B06-D0BE-4111-B361-E22BF50E4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EDA6DC-8A04-424A-9453-FAAC5AEA4E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9734CB-2599-43B3-920A-28C589F96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8EC16-B071-4F56-A82E-C370249B60E7}" type="datetimeFigureOut">
              <a:rPr lang="en-GB" smtClean="0"/>
              <a:t>12/10/2021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AC6BC8-A8EB-4641-8213-A2BC08C84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7BD5BB-15B6-4E34-BA3B-1606A7052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03080-7678-445A-9416-40AD4879E9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98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7BDAD-C4A7-4F62-AAF3-DA66C8075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2B19F9-7D87-487C-A638-153BFFC800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5E077E-5098-4B6B-897D-28BF70FE51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FBE21C-E7DF-4CC9-8164-123FE8103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8EC16-B071-4F56-A82E-C370249B60E7}" type="datetimeFigureOut">
              <a:rPr lang="en-GB" smtClean="0"/>
              <a:t>12/10/2021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94FF66-D85D-49C8-9E9F-49842E37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1D983A-E0C5-42D8-8827-C6033521C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03080-7678-445A-9416-40AD4879E9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6139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8674C-ABF6-4D07-AB72-96E6EA988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08BB29-2C5D-4918-A414-8359ACDB80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F79010-6AFC-411A-B6CD-1BD8F6E0BD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EBF8B8-451E-4E27-A77E-3B5F8E4C61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F2C3ED-FCEF-4C17-BCA6-1220E99AEF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9544FB-6892-43A0-A773-9CF589B2A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8EC16-B071-4F56-A82E-C370249B60E7}" type="datetimeFigureOut">
              <a:rPr lang="en-GB" smtClean="0"/>
              <a:t>12/10/2021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7F9208-610F-4DD0-97DC-223535EC3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55FCB2-347A-462E-B7AD-F6DF51313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03080-7678-445A-9416-40AD4879E9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4310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9F81B-DBB5-429C-A624-FB4E5E8C4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DC0A16-22B8-47E9-A199-2E3F871CA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8EC16-B071-4F56-A82E-C370249B60E7}" type="datetimeFigureOut">
              <a:rPr lang="en-GB" smtClean="0"/>
              <a:t>12/10/2021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3E6E9B-A698-4EE3-81A6-D0FA2099A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5A72BE-06DB-433F-891A-859F0AC62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03080-7678-445A-9416-40AD4879E9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458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259659-F06C-411F-8514-D3E002F6C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8EC16-B071-4F56-A82E-C370249B60E7}" type="datetimeFigureOut">
              <a:rPr lang="en-GB" smtClean="0"/>
              <a:t>12/10/2021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065B85-314F-4E51-A7C7-60667C4EF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168593-AF13-4E4E-B97F-DA287CEBC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03080-7678-445A-9416-40AD4879E9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7673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FE3D9-0DC6-49FB-8AAB-D3370736C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35C7B8-E03A-4294-A156-DA1394651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C02548-F707-4538-8D40-40A04C01D0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5E278A-7200-4266-932D-C88956813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8EC16-B071-4F56-A82E-C370249B60E7}" type="datetimeFigureOut">
              <a:rPr lang="en-GB" smtClean="0"/>
              <a:t>12/10/2021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BFEB5B-8687-4441-AD80-C88D9C7C8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36B52C-6444-4F9B-BC00-3C58C4CA7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03080-7678-445A-9416-40AD4879E9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769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6651A-190A-444F-AA42-AB41FA7F2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93F88B-7D09-44A6-93EC-F219BF4B28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895F8D-D78E-4B2A-AC10-29613274B3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427D78-4D37-480A-B55D-3E91E162B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8EC16-B071-4F56-A82E-C370249B60E7}" type="datetimeFigureOut">
              <a:rPr lang="en-GB" smtClean="0"/>
              <a:t>12/10/2021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19EEB5-EE73-49A2-BCFB-1C5AF8ACE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A7594D-6B3C-4CD6-9AA9-0FA064725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03080-7678-445A-9416-40AD4879E9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9795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6A671D-038A-4BB7-9242-974D5E5BF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2A8D2D-DC19-419F-BEDF-7E569741B5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C7EDD2-F931-4E9B-A340-151CC4A3A9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8EC16-B071-4F56-A82E-C370249B60E7}" type="datetimeFigureOut">
              <a:rPr lang="en-GB" smtClean="0"/>
              <a:t>12/10/2021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F17A5-FC9E-42BC-AF33-CD92CB13DF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F424E0-B20B-49DF-AED1-AA56994AC9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903080-7678-445A-9416-40AD4879E9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738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17C7888-88AA-4779-A7C4-C6142B10F411}"/>
              </a:ext>
            </a:extLst>
          </p:cNvPr>
          <p:cNvSpPr/>
          <p:nvPr/>
        </p:nvSpPr>
        <p:spPr>
          <a:xfrm>
            <a:off x="0" y="0"/>
            <a:ext cx="12192000" cy="4075889"/>
          </a:xfrm>
          <a:prstGeom prst="rect">
            <a:avLst/>
          </a:prstGeom>
          <a:gradFill flip="none" rotWithShape="1">
            <a:gsLst>
              <a:gs pos="12000">
                <a:srgbClr val="FFF3E7"/>
              </a:gs>
              <a:gs pos="65102">
                <a:srgbClr val="FFE8D1"/>
              </a:gs>
              <a:gs pos="46204">
                <a:srgbClr val="FFE4C9"/>
              </a:gs>
              <a:gs pos="40000">
                <a:srgbClr val="FFE3C6"/>
              </a:gs>
              <a:gs pos="26000">
                <a:srgbClr val="FFEAD4"/>
              </a:gs>
              <a:gs pos="18000">
                <a:srgbClr val="FFDEBD"/>
              </a:gs>
              <a:gs pos="6000">
                <a:srgbClr val="FFDEBD"/>
              </a:gs>
              <a:gs pos="84000">
                <a:srgbClr val="FFECD9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B6096E7-4133-4823-810C-52FDC14B4355}"/>
              </a:ext>
            </a:extLst>
          </p:cNvPr>
          <p:cNvSpPr/>
          <p:nvPr/>
        </p:nvSpPr>
        <p:spPr>
          <a:xfrm>
            <a:off x="33099" y="3072541"/>
            <a:ext cx="12192000" cy="3692261"/>
          </a:xfrm>
          <a:prstGeom prst="rect">
            <a:avLst/>
          </a:prstGeom>
          <a:gradFill flip="none" rotWithShape="1">
            <a:gsLst>
              <a:gs pos="17000">
                <a:srgbClr val="740000"/>
              </a:gs>
              <a:gs pos="34000">
                <a:srgbClr val="992A2A"/>
              </a:gs>
              <a:gs pos="10000">
                <a:srgbClr val="8B2424"/>
              </a:gs>
              <a:gs pos="7000">
                <a:srgbClr val="640000"/>
              </a:gs>
              <a:gs pos="26000">
                <a:srgbClr val="B94E4E"/>
              </a:gs>
              <a:gs pos="12000">
                <a:srgbClr val="AD4545"/>
              </a:gs>
              <a:gs pos="67000">
                <a:srgbClr val="B94E4E"/>
              </a:gs>
              <a:gs pos="31553">
                <a:srgbClr val="AE3333"/>
              </a:gs>
              <a:gs pos="28624">
                <a:srgbClr val="B44141"/>
              </a:gs>
              <a:gs pos="42000">
                <a:srgbClr val="9A0000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ED75BA9-875C-43BE-8E0B-B1D86EEECC78}"/>
              </a:ext>
            </a:extLst>
          </p:cNvPr>
          <p:cNvCxnSpPr/>
          <p:nvPr/>
        </p:nvCxnSpPr>
        <p:spPr>
          <a:xfrm>
            <a:off x="0" y="3175595"/>
            <a:ext cx="12192000" cy="0"/>
          </a:xfrm>
          <a:prstGeom prst="line">
            <a:avLst/>
          </a:prstGeom>
          <a:ln w="76200">
            <a:solidFill>
              <a:srgbClr val="6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96E396A9-AB43-4B79-9D1C-30A57C310A42}"/>
              </a:ext>
            </a:extLst>
          </p:cNvPr>
          <p:cNvGrpSpPr/>
          <p:nvPr/>
        </p:nvGrpSpPr>
        <p:grpSpPr>
          <a:xfrm>
            <a:off x="5563485" y="127959"/>
            <a:ext cx="1065029" cy="1057428"/>
            <a:chOff x="0" y="9005"/>
            <a:chExt cx="2994992" cy="3107484"/>
          </a:xfrm>
        </p:grpSpPr>
        <p:pic>
          <p:nvPicPr>
            <p:cNvPr id="14" name="Picture 13" descr="Graphical user interface, application&#10;&#10;Description automatically generated">
              <a:extLst>
                <a:ext uri="{FF2B5EF4-FFF2-40B4-BE49-F238E27FC236}">
                  <a16:creationId xmlns:a16="http://schemas.microsoft.com/office/drawing/2014/main" id="{F7AA8494-CCFB-4A9E-B67D-3D9DE75A27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210"/>
            <a:stretch/>
          </p:blipFill>
          <p:spPr>
            <a:xfrm>
              <a:off x="657633" y="9005"/>
              <a:ext cx="1679726" cy="1629947"/>
            </a:xfrm>
            <a:prstGeom prst="rect">
              <a:avLst/>
            </a:prstGeom>
          </p:spPr>
        </p:pic>
        <p:pic>
          <p:nvPicPr>
            <p:cNvPr id="15" name="Picture 14" descr="Graphical user interface, application&#10;&#10;Description automatically generated">
              <a:extLst>
                <a:ext uri="{FF2B5EF4-FFF2-40B4-BE49-F238E27FC236}">
                  <a16:creationId xmlns:a16="http://schemas.microsoft.com/office/drawing/2014/main" id="{FC3D8B10-22F1-477A-AAA9-BA089D717B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87" b="33852"/>
            <a:stretch/>
          </p:blipFill>
          <p:spPr>
            <a:xfrm>
              <a:off x="0" y="1520181"/>
              <a:ext cx="2994992" cy="1078172"/>
            </a:xfrm>
            <a:prstGeom prst="rect">
              <a:avLst/>
            </a:prstGeom>
          </p:spPr>
        </p:pic>
        <p:pic>
          <p:nvPicPr>
            <p:cNvPr id="16" name="Picture 15" descr="Graphical user interface, application&#10;&#10;Description automatically generated">
              <a:extLst>
                <a:ext uri="{FF2B5EF4-FFF2-40B4-BE49-F238E27FC236}">
                  <a16:creationId xmlns:a16="http://schemas.microsoft.com/office/drawing/2014/main" id="{F1111F66-59A4-42DD-BA84-34DE276076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87" t="68211" r="22559"/>
            <a:stretch/>
          </p:blipFill>
          <p:spPr>
            <a:xfrm>
              <a:off x="622477" y="2598352"/>
              <a:ext cx="1936199" cy="518137"/>
            </a:xfrm>
            <a:prstGeom prst="rect">
              <a:avLst/>
            </a:prstGeom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8D6752EF-7CE2-4B70-860A-719B695F15AA}"/>
              </a:ext>
            </a:extLst>
          </p:cNvPr>
          <p:cNvSpPr txBox="1"/>
          <p:nvPr/>
        </p:nvSpPr>
        <p:spPr>
          <a:xfrm>
            <a:off x="6860478" y="90557"/>
            <a:ext cx="28757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500" b="1" i="1" dirty="0">
                <a:solidFill>
                  <a:srgbClr val="C00000"/>
                </a:solidFill>
              </a:rPr>
              <a:t>Contact me to find out about resources available for tackling Antimicrobial Resistance</a:t>
            </a:r>
          </a:p>
          <a:p>
            <a:endParaRPr lang="en-GB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AC398A7-33C6-404E-8D08-51F99C09F600}"/>
              </a:ext>
            </a:extLst>
          </p:cNvPr>
          <p:cNvSpPr txBox="1"/>
          <p:nvPr/>
        </p:nvSpPr>
        <p:spPr>
          <a:xfrm>
            <a:off x="2873991" y="1692921"/>
            <a:ext cx="287572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18</a:t>
            </a:r>
            <a:r>
              <a:rPr lang="en-GB" sz="2500" b="1" i="1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sz="25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– 24</a:t>
            </a:r>
            <a:r>
              <a:rPr lang="en-GB" sz="2500" b="1" i="1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sz="25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  <a:p>
            <a:r>
              <a:rPr lang="en-GB" sz="25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November 2021</a:t>
            </a:r>
          </a:p>
          <a:p>
            <a:endParaRPr lang="en-GB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3A00708-0D40-4581-85F3-1699CAB1F350}"/>
              </a:ext>
            </a:extLst>
          </p:cNvPr>
          <p:cNvSpPr txBox="1"/>
          <p:nvPr/>
        </p:nvSpPr>
        <p:spPr>
          <a:xfrm>
            <a:off x="2918672" y="30894"/>
            <a:ext cx="287572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C00000"/>
                </a:solidFill>
              </a:rPr>
              <a:t>W</a:t>
            </a:r>
            <a:r>
              <a:rPr lang="en-GB" sz="2700" b="1" dirty="0"/>
              <a:t>orld</a:t>
            </a:r>
          </a:p>
          <a:p>
            <a:r>
              <a:rPr lang="en-GB" sz="2700" b="1" dirty="0">
                <a:solidFill>
                  <a:srgbClr val="C00000"/>
                </a:solidFill>
              </a:rPr>
              <a:t>A</a:t>
            </a:r>
            <a:r>
              <a:rPr lang="en-GB" sz="2700" b="1" dirty="0"/>
              <a:t>ntimicrobial</a:t>
            </a:r>
            <a:r>
              <a:rPr lang="en-GB" sz="27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700" b="1" dirty="0">
                <a:solidFill>
                  <a:srgbClr val="C00000"/>
                </a:solidFill>
              </a:rPr>
              <a:t>A</a:t>
            </a:r>
            <a:r>
              <a:rPr lang="en-GB" sz="2700" b="1" dirty="0"/>
              <a:t>wareness</a:t>
            </a:r>
            <a:r>
              <a:rPr lang="en-GB" sz="27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r>
              <a:rPr lang="en-GB" sz="2700" b="1" dirty="0">
                <a:solidFill>
                  <a:srgbClr val="C00000"/>
                </a:solidFill>
              </a:rPr>
              <a:t>W</a:t>
            </a:r>
            <a:r>
              <a:rPr lang="en-GB" sz="2700" b="1" dirty="0"/>
              <a:t>eek</a:t>
            </a:r>
            <a:r>
              <a:rPr lang="en-GB" sz="27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endParaRPr lang="en-GB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FD008E4-A7EE-4397-82BD-C4055F630CB2}"/>
              </a:ext>
            </a:extLst>
          </p:cNvPr>
          <p:cNvCxnSpPr/>
          <p:nvPr/>
        </p:nvCxnSpPr>
        <p:spPr>
          <a:xfrm>
            <a:off x="0" y="3098467"/>
            <a:ext cx="12192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FD1AEB82-484C-49D4-9CB8-24DDCC2D74E1}"/>
              </a:ext>
            </a:extLst>
          </p:cNvPr>
          <p:cNvSpPr/>
          <p:nvPr/>
        </p:nvSpPr>
        <p:spPr>
          <a:xfrm>
            <a:off x="0" y="9005"/>
            <a:ext cx="12192000" cy="6818101"/>
          </a:xfrm>
          <a:prstGeom prst="rect">
            <a:avLst/>
          </a:prstGeom>
          <a:noFill/>
          <a:ln w="76200">
            <a:solidFill>
              <a:srgbClr val="9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BE841A8-84FF-4EA8-92D2-1068AD7277ED}"/>
              </a:ext>
            </a:extLst>
          </p:cNvPr>
          <p:cNvSpPr/>
          <p:nvPr/>
        </p:nvSpPr>
        <p:spPr>
          <a:xfrm>
            <a:off x="5506206" y="1271443"/>
            <a:ext cx="1168426" cy="1148217"/>
          </a:xfrm>
          <a:prstGeom prst="rect">
            <a:avLst/>
          </a:prstGeom>
          <a:solidFill>
            <a:srgbClr val="9A0000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i="1" dirty="0"/>
              <a:t>Add your logo here!</a:t>
            </a:r>
          </a:p>
        </p:txBody>
      </p:sp>
    </p:spTree>
    <p:extLst>
      <p:ext uri="{BB962C8B-B14F-4D97-AF65-F5344CB8AC3E}">
        <p14:creationId xmlns:p14="http://schemas.microsoft.com/office/powerpoint/2010/main" val="19771848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11697</TotalTime>
  <Words>26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Jordan</dc:creator>
  <cp:lastModifiedBy>Jordan Charlesworth</cp:lastModifiedBy>
  <cp:revision>17</cp:revision>
  <dcterms:created xsi:type="dcterms:W3CDTF">2021-08-16T16:05:10Z</dcterms:created>
  <dcterms:modified xsi:type="dcterms:W3CDTF">2021-10-12T13:55:19Z</dcterms:modified>
</cp:coreProperties>
</file>