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458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2F9C2-57BF-4194-AFD7-B4209B4DE9C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79E8-D8F5-4799-96D7-B5BA025C36F9}">
      <dgm:prSet/>
      <dgm:spPr/>
      <dgm:t>
        <a:bodyPr/>
        <a:lstStyle/>
        <a:p>
          <a:r>
            <a:rPr lang="en-US"/>
            <a:t>Get or maintain</a:t>
          </a:r>
        </a:p>
      </dgm:t>
    </dgm:pt>
    <dgm:pt modelId="{77B2B8E0-D5AE-4ECF-BA2F-86C28A62D82F}" type="parTrans" cxnId="{64A4C949-C497-49CB-ADA4-5A373B1B5431}">
      <dgm:prSet/>
      <dgm:spPr/>
      <dgm:t>
        <a:bodyPr/>
        <a:lstStyle/>
        <a:p>
          <a:endParaRPr lang="en-US"/>
        </a:p>
      </dgm:t>
    </dgm:pt>
    <dgm:pt modelId="{2A82D8CA-054B-46EA-B414-EE6D741E58B9}" type="sibTrans" cxnId="{64A4C949-C497-49CB-ADA4-5A373B1B5431}">
      <dgm:prSet/>
      <dgm:spPr/>
      <dgm:t>
        <a:bodyPr/>
        <a:lstStyle/>
        <a:p>
          <a:endParaRPr lang="en-US"/>
        </a:p>
      </dgm:t>
    </dgm:pt>
    <dgm:pt modelId="{89B1FB37-DB1B-46E4-B8CE-4758374FF373}">
      <dgm:prSet/>
      <dgm:spPr/>
      <dgm:t>
        <a:bodyPr/>
        <a:lstStyle/>
        <a:p>
          <a:r>
            <a:rPr lang="en-US"/>
            <a:t>Get or maintain good control of asthma and COPD through reviewing patients regularly and treating in line with NICE asthma and COPD treatment pathways</a:t>
          </a:r>
        </a:p>
      </dgm:t>
    </dgm:pt>
    <dgm:pt modelId="{849FFAE9-933C-4C4F-A978-C1F5354000A4}" type="parTrans" cxnId="{DE07B259-F85A-4A1F-AFBF-AFCC3FF36425}">
      <dgm:prSet/>
      <dgm:spPr/>
      <dgm:t>
        <a:bodyPr/>
        <a:lstStyle/>
        <a:p>
          <a:endParaRPr lang="en-US"/>
        </a:p>
      </dgm:t>
    </dgm:pt>
    <dgm:pt modelId="{E5A316CD-C46A-4834-BC1D-3331EB72580E}" type="sibTrans" cxnId="{DE07B259-F85A-4A1F-AFBF-AFCC3FF36425}">
      <dgm:prSet/>
      <dgm:spPr/>
      <dgm:t>
        <a:bodyPr/>
        <a:lstStyle/>
        <a:p>
          <a:endParaRPr lang="en-US"/>
        </a:p>
      </dgm:t>
    </dgm:pt>
    <dgm:pt modelId="{92C9F2E3-050D-4446-9ADA-704F9AA5906A}">
      <dgm:prSet/>
      <dgm:spPr/>
      <dgm:t>
        <a:bodyPr/>
        <a:lstStyle/>
        <a:p>
          <a:r>
            <a:rPr lang="en-US"/>
            <a:t>Agree</a:t>
          </a:r>
        </a:p>
      </dgm:t>
    </dgm:pt>
    <dgm:pt modelId="{97304EB7-D30F-48DB-A163-4DEC74ADB12D}" type="parTrans" cxnId="{B2A89E2E-56C3-49E8-87F3-A9DCFCB6173B}">
      <dgm:prSet/>
      <dgm:spPr/>
      <dgm:t>
        <a:bodyPr/>
        <a:lstStyle/>
        <a:p>
          <a:endParaRPr lang="en-US"/>
        </a:p>
      </dgm:t>
    </dgm:pt>
    <dgm:pt modelId="{9CF7DE7E-B2CF-4DCA-AA82-18D706AC91AE}" type="sibTrans" cxnId="{B2A89E2E-56C3-49E8-87F3-A9DCFCB6173B}">
      <dgm:prSet/>
      <dgm:spPr/>
      <dgm:t>
        <a:bodyPr/>
        <a:lstStyle/>
        <a:p>
          <a:endParaRPr lang="en-US"/>
        </a:p>
      </dgm:t>
    </dgm:pt>
    <dgm:pt modelId="{141A6C03-47BD-491F-A671-A59951C254CF}">
      <dgm:prSet/>
      <dgm:spPr/>
      <dgm:t>
        <a:bodyPr/>
        <a:lstStyle/>
        <a:p>
          <a:r>
            <a:rPr lang="en-US"/>
            <a:t>Agree local respiratory pathways and medicines formulary choices which take into account inhaler carbon footprints</a:t>
          </a:r>
        </a:p>
      </dgm:t>
    </dgm:pt>
    <dgm:pt modelId="{3823D2C1-B0B2-453A-8AEE-20251BF40F99}" type="parTrans" cxnId="{6FB100DC-461B-42C2-864F-F9ABFF12EE14}">
      <dgm:prSet/>
      <dgm:spPr/>
      <dgm:t>
        <a:bodyPr/>
        <a:lstStyle/>
        <a:p>
          <a:endParaRPr lang="en-US"/>
        </a:p>
      </dgm:t>
    </dgm:pt>
    <dgm:pt modelId="{F03FB50A-80E4-4D1E-B796-F042B30093A3}" type="sibTrans" cxnId="{6FB100DC-461B-42C2-864F-F9ABFF12EE14}">
      <dgm:prSet/>
      <dgm:spPr/>
      <dgm:t>
        <a:bodyPr/>
        <a:lstStyle/>
        <a:p>
          <a:endParaRPr lang="en-US"/>
        </a:p>
      </dgm:t>
    </dgm:pt>
    <dgm:pt modelId="{4B90A533-0815-43C4-8050-904C3B4C38BB}">
      <dgm:prSet/>
      <dgm:spPr/>
      <dgm:t>
        <a:bodyPr/>
        <a:lstStyle/>
        <a:p>
          <a:r>
            <a:rPr lang="en-US"/>
            <a:t>Improve</a:t>
          </a:r>
        </a:p>
      </dgm:t>
    </dgm:pt>
    <dgm:pt modelId="{837B8CCE-F25F-4B59-921F-36F317626081}" type="parTrans" cxnId="{BCAB98CE-61EE-4654-9C34-641DC5CAAC60}">
      <dgm:prSet/>
      <dgm:spPr/>
      <dgm:t>
        <a:bodyPr/>
        <a:lstStyle/>
        <a:p>
          <a:endParaRPr lang="en-US"/>
        </a:p>
      </dgm:t>
    </dgm:pt>
    <dgm:pt modelId="{3BA3EF6C-D789-4DD8-B321-911A1167B90D}" type="sibTrans" cxnId="{BCAB98CE-61EE-4654-9C34-641DC5CAAC60}">
      <dgm:prSet/>
      <dgm:spPr/>
      <dgm:t>
        <a:bodyPr/>
        <a:lstStyle/>
        <a:p>
          <a:endParaRPr lang="en-US"/>
        </a:p>
      </dgm:t>
    </dgm:pt>
    <dgm:pt modelId="{00EF14DC-3C99-488B-9712-DE2B1B78AE3F}">
      <dgm:prSet/>
      <dgm:spPr/>
      <dgm:t>
        <a:bodyPr/>
        <a:lstStyle/>
        <a:p>
          <a:r>
            <a:rPr lang="en-US"/>
            <a:t>Improve inhaler technique</a:t>
          </a:r>
        </a:p>
      </dgm:t>
    </dgm:pt>
    <dgm:pt modelId="{B4BABE41-6F83-4F5C-B206-9BF064EA9B29}" type="parTrans" cxnId="{B172E75E-3788-4886-8557-264CEBD019FD}">
      <dgm:prSet/>
      <dgm:spPr/>
      <dgm:t>
        <a:bodyPr/>
        <a:lstStyle/>
        <a:p>
          <a:endParaRPr lang="en-US"/>
        </a:p>
      </dgm:t>
    </dgm:pt>
    <dgm:pt modelId="{C7E1DE13-45E1-4DF1-BA64-A8DBA379A5CF}" type="sibTrans" cxnId="{B172E75E-3788-4886-8557-264CEBD019FD}">
      <dgm:prSet/>
      <dgm:spPr/>
      <dgm:t>
        <a:bodyPr/>
        <a:lstStyle/>
        <a:p>
          <a:endParaRPr lang="en-US"/>
        </a:p>
      </dgm:t>
    </dgm:pt>
    <dgm:pt modelId="{CFFD99AF-AD21-4AC5-99DA-E892299F3DFE}">
      <dgm:prSet/>
      <dgm:spPr/>
      <dgm:t>
        <a:bodyPr/>
        <a:lstStyle/>
        <a:p>
          <a:r>
            <a:rPr lang="en-US"/>
            <a:t>Reduce</a:t>
          </a:r>
        </a:p>
      </dgm:t>
    </dgm:pt>
    <dgm:pt modelId="{F0E2156D-F769-45E8-A400-78591290845F}" type="parTrans" cxnId="{0E3F07D8-BFB6-4210-9FE2-D4415AA57F0C}">
      <dgm:prSet/>
      <dgm:spPr/>
      <dgm:t>
        <a:bodyPr/>
        <a:lstStyle/>
        <a:p>
          <a:endParaRPr lang="en-US"/>
        </a:p>
      </dgm:t>
    </dgm:pt>
    <dgm:pt modelId="{D323DEFF-EB46-4F8A-B410-1363E25634EB}" type="sibTrans" cxnId="{0E3F07D8-BFB6-4210-9FE2-D4415AA57F0C}">
      <dgm:prSet/>
      <dgm:spPr/>
      <dgm:t>
        <a:bodyPr/>
        <a:lstStyle/>
        <a:p>
          <a:endParaRPr lang="en-US"/>
        </a:p>
      </dgm:t>
    </dgm:pt>
    <dgm:pt modelId="{772393C9-5F64-4B15-B6B3-5D77FEBF2AB6}">
      <dgm:prSet/>
      <dgm:spPr/>
      <dgm:t>
        <a:bodyPr/>
        <a:lstStyle/>
        <a:p>
          <a:r>
            <a:rPr lang="en-US"/>
            <a:t>Reduce short acting beta agonist (SABA) overuse </a:t>
          </a:r>
        </a:p>
      </dgm:t>
    </dgm:pt>
    <dgm:pt modelId="{CA8A977E-C089-4BDF-A3B4-959F40F04C03}" type="parTrans" cxnId="{1F25CD58-3E0D-453C-8357-03200FC9C35D}">
      <dgm:prSet/>
      <dgm:spPr/>
      <dgm:t>
        <a:bodyPr/>
        <a:lstStyle/>
        <a:p>
          <a:endParaRPr lang="en-US"/>
        </a:p>
      </dgm:t>
    </dgm:pt>
    <dgm:pt modelId="{908AC2AC-6B13-4DA4-B4F8-3D1B22C2B837}" type="sibTrans" cxnId="{1F25CD58-3E0D-453C-8357-03200FC9C35D}">
      <dgm:prSet/>
      <dgm:spPr/>
      <dgm:t>
        <a:bodyPr/>
        <a:lstStyle/>
        <a:p>
          <a:endParaRPr lang="en-US"/>
        </a:p>
      </dgm:t>
    </dgm:pt>
    <dgm:pt modelId="{DEF8EF37-DC77-4BCC-B0D2-FB39558A8737}">
      <dgm:prSet/>
      <dgm:spPr/>
      <dgm:t>
        <a:bodyPr/>
        <a:lstStyle/>
        <a:p>
          <a:r>
            <a:rPr lang="en-US"/>
            <a:t>Use</a:t>
          </a:r>
        </a:p>
      </dgm:t>
    </dgm:pt>
    <dgm:pt modelId="{C9A16041-5F9D-4267-9607-9B081DB137D9}" type="parTrans" cxnId="{2711AA30-DA71-4BF6-964B-73AA89C41EF5}">
      <dgm:prSet/>
      <dgm:spPr/>
      <dgm:t>
        <a:bodyPr/>
        <a:lstStyle/>
        <a:p>
          <a:endParaRPr lang="en-US"/>
        </a:p>
      </dgm:t>
    </dgm:pt>
    <dgm:pt modelId="{D26AC33A-88E2-4144-91E5-9AF9C64D7F4D}" type="sibTrans" cxnId="{2711AA30-DA71-4BF6-964B-73AA89C41EF5}">
      <dgm:prSet/>
      <dgm:spPr/>
      <dgm:t>
        <a:bodyPr/>
        <a:lstStyle/>
        <a:p>
          <a:endParaRPr lang="en-US"/>
        </a:p>
      </dgm:t>
    </dgm:pt>
    <dgm:pt modelId="{C63A33F9-9DBA-4213-A4B3-A83A450327BF}">
      <dgm:prSet/>
      <dgm:spPr/>
      <dgm:t>
        <a:bodyPr/>
        <a:lstStyle/>
        <a:p>
          <a:r>
            <a:rPr lang="en-US"/>
            <a:t>Use combination inhalers</a:t>
          </a:r>
        </a:p>
      </dgm:t>
    </dgm:pt>
    <dgm:pt modelId="{EC31A33F-ED4C-4FE4-A056-DEAF34BC186C}" type="parTrans" cxnId="{69F0D9EC-91ED-4610-ADA4-13EEE30B3F1B}">
      <dgm:prSet/>
      <dgm:spPr/>
      <dgm:t>
        <a:bodyPr/>
        <a:lstStyle/>
        <a:p>
          <a:endParaRPr lang="en-US"/>
        </a:p>
      </dgm:t>
    </dgm:pt>
    <dgm:pt modelId="{536A3768-97C6-4688-AE84-12677841F179}" type="sibTrans" cxnId="{69F0D9EC-91ED-4610-ADA4-13EEE30B3F1B}">
      <dgm:prSet/>
      <dgm:spPr/>
      <dgm:t>
        <a:bodyPr/>
        <a:lstStyle/>
        <a:p>
          <a:endParaRPr lang="en-US"/>
        </a:p>
      </dgm:t>
    </dgm:pt>
    <dgm:pt modelId="{76A1E578-0F85-4A16-BAC7-5CEB25EDBBA6}" type="pres">
      <dgm:prSet presAssocID="{DA62F9C2-57BF-4194-AFD7-B4209B4DE9CC}" presName="Name0" presStyleCnt="0">
        <dgm:presLayoutVars>
          <dgm:dir/>
          <dgm:animLvl val="lvl"/>
          <dgm:resizeHandles val="exact"/>
        </dgm:presLayoutVars>
      </dgm:prSet>
      <dgm:spPr/>
    </dgm:pt>
    <dgm:pt modelId="{762D8023-036F-4DBF-94D5-2C5789B138F1}" type="pres">
      <dgm:prSet presAssocID="{3BCA79E8-D8F5-4799-96D7-B5BA025C36F9}" presName="composite" presStyleCnt="0"/>
      <dgm:spPr/>
    </dgm:pt>
    <dgm:pt modelId="{45FCD87D-5445-40F8-B8FB-72EAB89F8C25}" type="pres">
      <dgm:prSet presAssocID="{3BCA79E8-D8F5-4799-96D7-B5BA025C36F9}" presName="parTx" presStyleLbl="alignNode1" presStyleIdx="0" presStyleCnt="5">
        <dgm:presLayoutVars>
          <dgm:chMax val="0"/>
          <dgm:chPref val="0"/>
        </dgm:presLayoutVars>
      </dgm:prSet>
      <dgm:spPr/>
    </dgm:pt>
    <dgm:pt modelId="{8E6E04D2-3F13-48D6-B555-0568F1706403}" type="pres">
      <dgm:prSet presAssocID="{3BCA79E8-D8F5-4799-96D7-B5BA025C36F9}" presName="desTx" presStyleLbl="alignAccFollowNode1" presStyleIdx="0" presStyleCnt="5">
        <dgm:presLayoutVars/>
      </dgm:prSet>
      <dgm:spPr/>
    </dgm:pt>
    <dgm:pt modelId="{D79B654F-F2E7-497F-82A6-B41AA7EA95FE}" type="pres">
      <dgm:prSet presAssocID="{2A82D8CA-054B-46EA-B414-EE6D741E58B9}" presName="space" presStyleCnt="0"/>
      <dgm:spPr/>
    </dgm:pt>
    <dgm:pt modelId="{54D85E4E-7F14-4C9E-B3DD-7F3FE4B8AB7A}" type="pres">
      <dgm:prSet presAssocID="{92C9F2E3-050D-4446-9ADA-704F9AA5906A}" presName="composite" presStyleCnt="0"/>
      <dgm:spPr/>
    </dgm:pt>
    <dgm:pt modelId="{F6D70111-A302-4D57-A1B9-75BE26B958B3}" type="pres">
      <dgm:prSet presAssocID="{92C9F2E3-050D-4446-9ADA-704F9AA5906A}" presName="parTx" presStyleLbl="alignNode1" presStyleIdx="1" presStyleCnt="5">
        <dgm:presLayoutVars>
          <dgm:chMax val="0"/>
          <dgm:chPref val="0"/>
        </dgm:presLayoutVars>
      </dgm:prSet>
      <dgm:spPr/>
    </dgm:pt>
    <dgm:pt modelId="{C60EDA20-A415-4645-AF2B-FF6B43D28683}" type="pres">
      <dgm:prSet presAssocID="{92C9F2E3-050D-4446-9ADA-704F9AA5906A}" presName="desTx" presStyleLbl="alignAccFollowNode1" presStyleIdx="1" presStyleCnt="5">
        <dgm:presLayoutVars/>
      </dgm:prSet>
      <dgm:spPr/>
    </dgm:pt>
    <dgm:pt modelId="{71CA8F61-9345-4B43-BC08-291997FD8160}" type="pres">
      <dgm:prSet presAssocID="{9CF7DE7E-B2CF-4DCA-AA82-18D706AC91AE}" presName="space" presStyleCnt="0"/>
      <dgm:spPr/>
    </dgm:pt>
    <dgm:pt modelId="{F6DE9B0C-3054-4926-82CF-BEDE4284FE76}" type="pres">
      <dgm:prSet presAssocID="{4B90A533-0815-43C4-8050-904C3B4C38BB}" presName="composite" presStyleCnt="0"/>
      <dgm:spPr/>
    </dgm:pt>
    <dgm:pt modelId="{85136F44-0E8E-4249-8077-5389077608BB}" type="pres">
      <dgm:prSet presAssocID="{4B90A533-0815-43C4-8050-904C3B4C38BB}" presName="parTx" presStyleLbl="alignNode1" presStyleIdx="2" presStyleCnt="5">
        <dgm:presLayoutVars>
          <dgm:chMax val="0"/>
          <dgm:chPref val="0"/>
        </dgm:presLayoutVars>
      </dgm:prSet>
      <dgm:spPr/>
    </dgm:pt>
    <dgm:pt modelId="{AC2661F5-66BC-419B-9838-515E7F89EE07}" type="pres">
      <dgm:prSet presAssocID="{4B90A533-0815-43C4-8050-904C3B4C38BB}" presName="desTx" presStyleLbl="alignAccFollowNode1" presStyleIdx="2" presStyleCnt="5">
        <dgm:presLayoutVars/>
      </dgm:prSet>
      <dgm:spPr/>
    </dgm:pt>
    <dgm:pt modelId="{87EB6CE7-B46C-4D35-B5B5-4EE15DFE4E75}" type="pres">
      <dgm:prSet presAssocID="{3BA3EF6C-D789-4DD8-B321-911A1167B90D}" presName="space" presStyleCnt="0"/>
      <dgm:spPr/>
    </dgm:pt>
    <dgm:pt modelId="{D5153C3C-FC5D-4348-A092-D1C08D81C9EA}" type="pres">
      <dgm:prSet presAssocID="{CFFD99AF-AD21-4AC5-99DA-E892299F3DFE}" presName="composite" presStyleCnt="0"/>
      <dgm:spPr/>
    </dgm:pt>
    <dgm:pt modelId="{5DC762D9-953F-420A-9AAD-B0ADA1EF2DF2}" type="pres">
      <dgm:prSet presAssocID="{CFFD99AF-AD21-4AC5-99DA-E892299F3DFE}" presName="parTx" presStyleLbl="alignNode1" presStyleIdx="3" presStyleCnt="5">
        <dgm:presLayoutVars>
          <dgm:chMax val="0"/>
          <dgm:chPref val="0"/>
        </dgm:presLayoutVars>
      </dgm:prSet>
      <dgm:spPr/>
    </dgm:pt>
    <dgm:pt modelId="{5D4103D1-240C-4D13-A6E7-CBB9D30EB97D}" type="pres">
      <dgm:prSet presAssocID="{CFFD99AF-AD21-4AC5-99DA-E892299F3DFE}" presName="desTx" presStyleLbl="alignAccFollowNode1" presStyleIdx="3" presStyleCnt="5">
        <dgm:presLayoutVars/>
      </dgm:prSet>
      <dgm:spPr/>
    </dgm:pt>
    <dgm:pt modelId="{3482F98F-B0FD-43DD-9BDC-DF82206061FA}" type="pres">
      <dgm:prSet presAssocID="{D323DEFF-EB46-4F8A-B410-1363E25634EB}" presName="space" presStyleCnt="0"/>
      <dgm:spPr/>
    </dgm:pt>
    <dgm:pt modelId="{745B5FA6-4012-4B26-A8D6-EFEF4A5F3C6C}" type="pres">
      <dgm:prSet presAssocID="{DEF8EF37-DC77-4BCC-B0D2-FB39558A8737}" presName="composite" presStyleCnt="0"/>
      <dgm:spPr/>
    </dgm:pt>
    <dgm:pt modelId="{1F572C90-21DA-44E3-8095-23EC3AD912DF}" type="pres">
      <dgm:prSet presAssocID="{DEF8EF37-DC77-4BCC-B0D2-FB39558A8737}" presName="parTx" presStyleLbl="alignNode1" presStyleIdx="4" presStyleCnt="5">
        <dgm:presLayoutVars>
          <dgm:chMax val="0"/>
          <dgm:chPref val="0"/>
        </dgm:presLayoutVars>
      </dgm:prSet>
      <dgm:spPr/>
    </dgm:pt>
    <dgm:pt modelId="{78C69E66-F0AC-42AD-8F6B-882B6BB6C255}" type="pres">
      <dgm:prSet presAssocID="{DEF8EF37-DC77-4BCC-B0D2-FB39558A8737}" presName="desTx" presStyleLbl="alignAccFollowNode1" presStyleIdx="4" presStyleCnt="5">
        <dgm:presLayoutVars/>
      </dgm:prSet>
      <dgm:spPr/>
    </dgm:pt>
  </dgm:ptLst>
  <dgm:cxnLst>
    <dgm:cxn modelId="{3E73B008-5E05-4D5A-8BE8-7EC3D0F7233D}" type="presOf" srcId="{89B1FB37-DB1B-46E4-B8CE-4758374FF373}" destId="{8E6E04D2-3F13-48D6-B555-0568F1706403}" srcOrd="0" destOrd="0" presId="urn:microsoft.com/office/officeart/2016/7/layout/HorizontalActionList"/>
    <dgm:cxn modelId="{B2A89E2E-56C3-49E8-87F3-A9DCFCB6173B}" srcId="{DA62F9C2-57BF-4194-AFD7-B4209B4DE9CC}" destId="{92C9F2E3-050D-4446-9ADA-704F9AA5906A}" srcOrd="1" destOrd="0" parTransId="{97304EB7-D30F-48DB-A163-4DEC74ADB12D}" sibTransId="{9CF7DE7E-B2CF-4DCA-AA82-18D706AC91AE}"/>
    <dgm:cxn modelId="{2711AA30-DA71-4BF6-964B-73AA89C41EF5}" srcId="{DA62F9C2-57BF-4194-AFD7-B4209B4DE9CC}" destId="{DEF8EF37-DC77-4BCC-B0D2-FB39558A8737}" srcOrd="4" destOrd="0" parTransId="{C9A16041-5F9D-4267-9607-9B081DB137D9}" sibTransId="{D26AC33A-88E2-4144-91E5-9AF9C64D7F4D}"/>
    <dgm:cxn modelId="{E8357C3B-F01D-40B6-B160-84DF8CF8B472}" type="presOf" srcId="{DA62F9C2-57BF-4194-AFD7-B4209B4DE9CC}" destId="{76A1E578-0F85-4A16-BAC7-5CEB25EDBBA6}" srcOrd="0" destOrd="0" presId="urn:microsoft.com/office/officeart/2016/7/layout/HorizontalActionList"/>
    <dgm:cxn modelId="{B172E75E-3788-4886-8557-264CEBD019FD}" srcId="{4B90A533-0815-43C4-8050-904C3B4C38BB}" destId="{00EF14DC-3C99-488B-9712-DE2B1B78AE3F}" srcOrd="0" destOrd="0" parTransId="{B4BABE41-6F83-4F5C-B206-9BF064EA9B29}" sibTransId="{C7E1DE13-45E1-4DF1-BA64-A8DBA379A5CF}"/>
    <dgm:cxn modelId="{DF2EE85F-694B-4CF7-AA8E-67EDDBFDFAE3}" type="presOf" srcId="{772393C9-5F64-4B15-B6B3-5D77FEBF2AB6}" destId="{5D4103D1-240C-4D13-A6E7-CBB9D30EB97D}" srcOrd="0" destOrd="0" presId="urn:microsoft.com/office/officeart/2016/7/layout/HorizontalActionList"/>
    <dgm:cxn modelId="{64A4C949-C497-49CB-ADA4-5A373B1B5431}" srcId="{DA62F9C2-57BF-4194-AFD7-B4209B4DE9CC}" destId="{3BCA79E8-D8F5-4799-96D7-B5BA025C36F9}" srcOrd="0" destOrd="0" parTransId="{77B2B8E0-D5AE-4ECF-BA2F-86C28A62D82F}" sibTransId="{2A82D8CA-054B-46EA-B414-EE6D741E58B9}"/>
    <dgm:cxn modelId="{0693A171-76F8-465C-A130-E8536F177254}" type="presOf" srcId="{92C9F2E3-050D-4446-9ADA-704F9AA5906A}" destId="{F6D70111-A302-4D57-A1B9-75BE26B958B3}" srcOrd="0" destOrd="0" presId="urn:microsoft.com/office/officeart/2016/7/layout/HorizontalActionList"/>
    <dgm:cxn modelId="{ADA40255-E414-4B2C-B6B7-D007338B33B2}" type="presOf" srcId="{DEF8EF37-DC77-4BCC-B0D2-FB39558A8737}" destId="{1F572C90-21DA-44E3-8095-23EC3AD912DF}" srcOrd="0" destOrd="0" presId="urn:microsoft.com/office/officeart/2016/7/layout/HorizontalActionList"/>
    <dgm:cxn modelId="{9D18F377-1E5F-4609-BC7B-1E0BC967A283}" type="presOf" srcId="{3BCA79E8-D8F5-4799-96D7-B5BA025C36F9}" destId="{45FCD87D-5445-40F8-B8FB-72EAB89F8C25}" srcOrd="0" destOrd="0" presId="urn:microsoft.com/office/officeart/2016/7/layout/HorizontalActionList"/>
    <dgm:cxn modelId="{1F25CD58-3E0D-453C-8357-03200FC9C35D}" srcId="{CFFD99AF-AD21-4AC5-99DA-E892299F3DFE}" destId="{772393C9-5F64-4B15-B6B3-5D77FEBF2AB6}" srcOrd="0" destOrd="0" parTransId="{CA8A977E-C089-4BDF-A3B4-959F40F04C03}" sibTransId="{908AC2AC-6B13-4DA4-B4F8-3D1B22C2B837}"/>
    <dgm:cxn modelId="{DE07B259-F85A-4A1F-AFBF-AFCC3FF36425}" srcId="{3BCA79E8-D8F5-4799-96D7-B5BA025C36F9}" destId="{89B1FB37-DB1B-46E4-B8CE-4758374FF373}" srcOrd="0" destOrd="0" parTransId="{849FFAE9-933C-4C4F-A978-C1F5354000A4}" sibTransId="{E5A316CD-C46A-4834-BC1D-3331EB72580E}"/>
    <dgm:cxn modelId="{6B49AB87-D574-40CB-AE25-49A826494D07}" type="presOf" srcId="{4B90A533-0815-43C4-8050-904C3B4C38BB}" destId="{85136F44-0E8E-4249-8077-5389077608BB}" srcOrd="0" destOrd="0" presId="urn:microsoft.com/office/officeart/2016/7/layout/HorizontalActionList"/>
    <dgm:cxn modelId="{74513290-C4D4-4A31-ABB6-D3FA7C48A6F2}" type="presOf" srcId="{CFFD99AF-AD21-4AC5-99DA-E892299F3DFE}" destId="{5DC762D9-953F-420A-9AAD-B0ADA1EF2DF2}" srcOrd="0" destOrd="0" presId="urn:microsoft.com/office/officeart/2016/7/layout/HorizontalActionList"/>
    <dgm:cxn modelId="{6B51FF96-31F9-4A35-B012-3A14262BFE6E}" type="presOf" srcId="{00EF14DC-3C99-488B-9712-DE2B1B78AE3F}" destId="{AC2661F5-66BC-419B-9838-515E7F89EE07}" srcOrd="0" destOrd="0" presId="urn:microsoft.com/office/officeart/2016/7/layout/HorizontalActionList"/>
    <dgm:cxn modelId="{BCAB98CE-61EE-4654-9C34-641DC5CAAC60}" srcId="{DA62F9C2-57BF-4194-AFD7-B4209B4DE9CC}" destId="{4B90A533-0815-43C4-8050-904C3B4C38BB}" srcOrd="2" destOrd="0" parTransId="{837B8CCE-F25F-4B59-921F-36F317626081}" sibTransId="{3BA3EF6C-D789-4DD8-B321-911A1167B90D}"/>
    <dgm:cxn modelId="{0E3F07D8-BFB6-4210-9FE2-D4415AA57F0C}" srcId="{DA62F9C2-57BF-4194-AFD7-B4209B4DE9CC}" destId="{CFFD99AF-AD21-4AC5-99DA-E892299F3DFE}" srcOrd="3" destOrd="0" parTransId="{F0E2156D-F769-45E8-A400-78591290845F}" sibTransId="{D323DEFF-EB46-4F8A-B410-1363E25634EB}"/>
    <dgm:cxn modelId="{6FB100DC-461B-42C2-864F-F9ABFF12EE14}" srcId="{92C9F2E3-050D-4446-9ADA-704F9AA5906A}" destId="{141A6C03-47BD-491F-A671-A59951C254CF}" srcOrd="0" destOrd="0" parTransId="{3823D2C1-B0B2-453A-8AEE-20251BF40F99}" sibTransId="{F03FB50A-80E4-4D1E-B796-F042B30093A3}"/>
    <dgm:cxn modelId="{69F0D9EC-91ED-4610-ADA4-13EEE30B3F1B}" srcId="{DEF8EF37-DC77-4BCC-B0D2-FB39558A8737}" destId="{C63A33F9-9DBA-4213-A4B3-A83A450327BF}" srcOrd="0" destOrd="0" parTransId="{EC31A33F-ED4C-4FE4-A056-DEAF34BC186C}" sibTransId="{536A3768-97C6-4688-AE84-12677841F179}"/>
    <dgm:cxn modelId="{4751EFED-1B59-45F1-AB32-32CECC9D70B7}" type="presOf" srcId="{141A6C03-47BD-491F-A671-A59951C254CF}" destId="{C60EDA20-A415-4645-AF2B-FF6B43D28683}" srcOrd="0" destOrd="0" presId="urn:microsoft.com/office/officeart/2016/7/layout/HorizontalActionList"/>
    <dgm:cxn modelId="{07B465FF-036F-4A0F-91A2-FEEDEEB32149}" type="presOf" srcId="{C63A33F9-9DBA-4213-A4B3-A83A450327BF}" destId="{78C69E66-F0AC-42AD-8F6B-882B6BB6C255}" srcOrd="0" destOrd="0" presId="urn:microsoft.com/office/officeart/2016/7/layout/HorizontalActionList"/>
    <dgm:cxn modelId="{ABCA26F0-B69F-41A8-9662-76BE36D1930A}" type="presParOf" srcId="{76A1E578-0F85-4A16-BAC7-5CEB25EDBBA6}" destId="{762D8023-036F-4DBF-94D5-2C5789B138F1}" srcOrd="0" destOrd="0" presId="urn:microsoft.com/office/officeart/2016/7/layout/HorizontalActionList"/>
    <dgm:cxn modelId="{4923C54E-857F-4F03-8FFB-7C8FC3A1B763}" type="presParOf" srcId="{762D8023-036F-4DBF-94D5-2C5789B138F1}" destId="{45FCD87D-5445-40F8-B8FB-72EAB89F8C25}" srcOrd="0" destOrd="0" presId="urn:microsoft.com/office/officeart/2016/7/layout/HorizontalActionList"/>
    <dgm:cxn modelId="{8BD9C360-FD48-40DD-A2C6-0139111C5DA6}" type="presParOf" srcId="{762D8023-036F-4DBF-94D5-2C5789B138F1}" destId="{8E6E04D2-3F13-48D6-B555-0568F1706403}" srcOrd="1" destOrd="0" presId="urn:microsoft.com/office/officeart/2016/7/layout/HorizontalActionList"/>
    <dgm:cxn modelId="{1D50F1C5-9096-4C7B-9115-3685E19D001A}" type="presParOf" srcId="{76A1E578-0F85-4A16-BAC7-5CEB25EDBBA6}" destId="{D79B654F-F2E7-497F-82A6-B41AA7EA95FE}" srcOrd="1" destOrd="0" presId="urn:microsoft.com/office/officeart/2016/7/layout/HorizontalActionList"/>
    <dgm:cxn modelId="{EBC790F6-C1BE-4B39-AA42-C6214C27CB22}" type="presParOf" srcId="{76A1E578-0F85-4A16-BAC7-5CEB25EDBBA6}" destId="{54D85E4E-7F14-4C9E-B3DD-7F3FE4B8AB7A}" srcOrd="2" destOrd="0" presId="urn:microsoft.com/office/officeart/2016/7/layout/HorizontalActionList"/>
    <dgm:cxn modelId="{78EE085E-4D65-40B8-952F-D58507880C8F}" type="presParOf" srcId="{54D85E4E-7F14-4C9E-B3DD-7F3FE4B8AB7A}" destId="{F6D70111-A302-4D57-A1B9-75BE26B958B3}" srcOrd="0" destOrd="0" presId="urn:microsoft.com/office/officeart/2016/7/layout/HorizontalActionList"/>
    <dgm:cxn modelId="{35282AC5-8024-41A7-9B9A-CBB6D32F7230}" type="presParOf" srcId="{54D85E4E-7F14-4C9E-B3DD-7F3FE4B8AB7A}" destId="{C60EDA20-A415-4645-AF2B-FF6B43D28683}" srcOrd="1" destOrd="0" presId="urn:microsoft.com/office/officeart/2016/7/layout/HorizontalActionList"/>
    <dgm:cxn modelId="{2F7BD0A7-D0E5-45FD-8D0E-5A650EB6856D}" type="presParOf" srcId="{76A1E578-0F85-4A16-BAC7-5CEB25EDBBA6}" destId="{71CA8F61-9345-4B43-BC08-291997FD8160}" srcOrd="3" destOrd="0" presId="urn:microsoft.com/office/officeart/2016/7/layout/HorizontalActionList"/>
    <dgm:cxn modelId="{AD493089-457F-4CC1-A6CB-0F960E2703A1}" type="presParOf" srcId="{76A1E578-0F85-4A16-BAC7-5CEB25EDBBA6}" destId="{F6DE9B0C-3054-4926-82CF-BEDE4284FE76}" srcOrd="4" destOrd="0" presId="urn:microsoft.com/office/officeart/2016/7/layout/HorizontalActionList"/>
    <dgm:cxn modelId="{EAB21391-2B87-431D-818B-A07E935FB49E}" type="presParOf" srcId="{F6DE9B0C-3054-4926-82CF-BEDE4284FE76}" destId="{85136F44-0E8E-4249-8077-5389077608BB}" srcOrd="0" destOrd="0" presId="urn:microsoft.com/office/officeart/2016/7/layout/HorizontalActionList"/>
    <dgm:cxn modelId="{A28D2D03-7193-4A71-A9E0-C2BE8CBCA6ED}" type="presParOf" srcId="{F6DE9B0C-3054-4926-82CF-BEDE4284FE76}" destId="{AC2661F5-66BC-419B-9838-515E7F89EE07}" srcOrd="1" destOrd="0" presId="urn:microsoft.com/office/officeart/2016/7/layout/HorizontalActionList"/>
    <dgm:cxn modelId="{AA4AA56D-5DF4-4D0C-8FDF-F687AAACC4BC}" type="presParOf" srcId="{76A1E578-0F85-4A16-BAC7-5CEB25EDBBA6}" destId="{87EB6CE7-B46C-4D35-B5B5-4EE15DFE4E75}" srcOrd="5" destOrd="0" presId="urn:microsoft.com/office/officeart/2016/7/layout/HorizontalActionList"/>
    <dgm:cxn modelId="{CAF7FCCA-CF3C-4A3D-98D9-8B45D7173ADF}" type="presParOf" srcId="{76A1E578-0F85-4A16-BAC7-5CEB25EDBBA6}" destId="{D5153C3C-FC5D-4348-A092-D1C08D81C9EA}" srcOrd="6" destOrd="0" presId="urn:microsoft.com/office/officeart/2016/7/layout/HorizontalActionList"/>
    <dgm:cxn modelId="{9A0C7744-BA3A-42FC-947C-E1292F87CC45}" type="presParOf" srcId="{D5153C3C-FC5D-4348-A092-D1C08D81C9EA}" destId="{5DC762D9-953F-420A-9AAD-B0ADA1EF2DF2}" srcOrd="0" destOrd="0" presId="urn:microsoft.com/office/officeart/2016/7/layout/HorizontalActionList"/>
    <dgm:cxn modelId="{8D36BF7C-21E4-4F8A-A15E-97460E616B09}" type="presParOf" srcId="{D5153C3C-FC5D-4348-A092-D1C08D81C9EA}" destId="{5D4103D1-240C-4D13-A6E7-CBB9D30EB97D}" srcOrd="1" destOrd="0" presId="urn:microsoft.com/office/officeart/2016/7/layout/HorizontalActionList"/>
    <dgm:cxn modelId="{1FE6D8FC-3457-495D-B700-69F55E8DA709}" type="presParOf" srcId="{76A1E578-0F85-4A16-BAC7-5CEB25EDBBA6}" destId="{3482F98F-B0FD-43DD-9BDC-DF82206061FA}" srcOrd="7" destOrd="0" presId="urn:microsoft.com/office/officeart/2016/7/layout/HorizontalActionList"/>
    <dgm:cxn modelId="{23CFE301-6DB2-4BAD-9058-4FB818CBE7D2}" type="presParOf" srcId="{76A1E578-0F85-4A16-BAC7-5CEB25EDBBA6}" destId="{745B5FA6-4012-4B26-A8D6-EFEF4A5F3C6C}" srcOrd="8" destOrd="0" presId="urn:microsoft.com/office/officeart/2016/7/layout/HorizontalActionList"/>
    <dgm:cxn modelId="{90A5E48D-A5C7-46C3-BEBE-29FDD6C254D6}" type="presParOf" srcId="{745B5FA6-4012-4B26-A8D6-EFEF4A5F3C6C}" destId="{1F572C90-21DA-44E3-8095-23EC3AD912DF}" srcOrd="0" destOrd="0" presId="urn:microsoft.com/office/officeart/2016/7/layout/HorizontalActionList"/>
    <dgm:cxn modelId="{7BEC08E2-1D94-4590-BAF7-FD74240850F1}" type="presParOf" srcId="{745B5FA6-4012-4B26-A8D6-EFEF4A5F3C6C}" destId="{78C69E66-F0AC-42AD-8F6B-882B6BB6C25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F7773-A147-4B6A-90DD-254158A1BF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5A3A714C-C1E7-4CC2-932C-CBB43EDD44B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service provides support for people with long-term conditions newly prescribed a medicine to help improve medicines adherence; it is focused on particular conditions including respiratory. </a:t>
          </a:r>
          <a:endParaRPr lang="en-US"/>
        </a:p>
      </dgm:t>
    </dgm:pt>
    <dgm:pt modelId="{6241C3D1-F643-4C5A-94C0-1E7ECD9219DF}" type="parTrans" cxnId="{31C3EB4C-95E8-4490-9933-1BFB7016D669}">
      <dgm:prSet/>
      <dgm:spPr/>
      <dgm:t>
        <a:bodyPr/>
        <a:lstStyle/>
        <a:p>
          <a:endParaRPr lang="en-US"/>
        </a:p>
      </dgm:t>
    </dgm:pt>
    <dgm:pt modelId="{8B4A4FB8-F798-4667-895A-52C345EF11D8}" type="sibTrans" cxnId="{31C3EB4C-95E8-4490-9933-1BFB7016D669}">
      <dgm:prSet/>
      <dgm:spPr/>
      <dgm:t>
        <a:bodyPr/>
        <a:lstStyle/>
        <a:p>
          <a:endParaRPr lang="en-US"/>
        </a:p>
      </dgm:t>
    </dgm:pt>
    <dgm:pt modelId="{08E6F709-AB0F-4677-929E-75B88288A8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Three patient contacts</a:t>
          </a:r>
          <a:endParaRPr lang="en-US"/>
        </a:p>
      </dgm:t>
    </dgm:pt>
    <dgm:pt modelId="{6D7FD3B2-55C6-46F6-9CC6-805566BBB5AC}" type="parTrans" cxnId="{3891B33B-FFB6-4055-B661-5989E82B6446}">
      <dgm:prSet/>
      <dgm:spPr/>
      <dgm:t>
        <a:bodyPr/>
        <a:lstStyle/>
        <a:p>
          <a:endParaRPr lang="en-US"/>
        </a:p>
      </dgm:t>
    </dgm:pt>
    <dgm:pt modelId="{6C8576D5-0205-420D-A3FA-E062A29108CF}" type="sibTrans" cxnId="{3891B33B-FFB6-4055-B661-5989E82B6446}">
      <dgm:prSet/>
      <dgm:spPr/>
      <dgm:t>
        <a:bodyPr/>
        <a:lstStyle/>
        <a:p>
          <a:endParaRPr lang="en-US"/>
        </a:p>
      </dgm:t>
    </dgm:pt>
    <dgm:pt modelId="{8C170C6C-6CF5-4510-BF7B-3AE4B391224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At point of first dispensing</a:t>
          </a:r>
          <a:endParaRPr lang="en-US"/>
        </a:p>
      </dgm:t>
    </dgm:pt>
    <dgm:pt modelId="{12FE1D10-B559-4D27-BBB2-9D66B97A82BE}" type="parTrans" cxnId="{5627F399-1B4B-405D-9AE0-2F7BAED25C39}">
      <dgm:prSet/>
      <dgm:spPr/>
      <dgm:t>
        <a:bodyPr/>
        <a:lstStyle/>
        <a:p>
          <a:endParaRPr lang="en-US"/>
        </a:p>
      </dgm:t>
    </dgm:pt>
    <dgm:pt modelId="{5839F926-8F5B-4182-B589-6472DB86A12D}" type="sibTrans" cxnId="{5627F399-1B4B-405D-9AE0-2F7BAED25C39}">
      <dgm:prSet/>
      <dgm:spPr/>
      <dgm:t>
        <a:bodyPr/>
        <a:lstStyle/>
        <a:p>
          <a:endParaRPr lang="en-US"/>
        </a:p>
      </dgm:t>
    </dgm:pt>
    <dgm:pt modelId="{CB729023-2792-480E-BDD0-7F4D33B5E8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7-14 days after starting new medication (intervention stage)</a:t>
          </a:r>
          <a:endParaRPr lang="en-US"/>
        </a:p>
      </dgm:t>
    </dgm:pt>
    <dgm:pt modelId="{343BBE23-0553-4A30-AA51-B7CAB1F653AF}" type="parTrans" cxnId="{AA443FF7-7A59-45BB-AA89-DEA1F8798C9D}">
      <dgm:prSet/>
      <dgm:spPr/>
      <dgm:t>
        <a:bodyPr/>
        <a:lstStyle/>
        <a:p>
          <a:endParaRPr lang="en-US"/>
        </a:p>
      </dgm:t>
    </dgm:pt>
    <dgm:pt modelId="{D1ED2381-EE41-44A7-9A08-B4926416F7C6}" type="sibTrans" cxnId="{AA443FF7-7A59-45BB-AA89-DEA1F8798C9D}">
      <dgm:prSet/>
      <dgm:spPr/>
      <dgm:t>
        <a:bodyPr/>
        <a:lstStyle/>
        <a:p>
          <a:endParaRPr lang="en-US"/>
        </a:p>
      </dgm:t>
    </dgm:pt>
    <dgm:pt modelId="{8DAF05D1-C47C-4D71-AF76-4BA8B23F1BC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14 - 21 days after second contact (follow up)</a:t>
          </a:r>
          <a:endParaRPr lang="en-US"/>
        </a:p>
      </dgm:t>
    </dgm:pt>
    <dgm:pt modelId="{FC1F1A9D-D72B-4DA7-8402-F30E83CBD2A3}" type="parTrans" cxnId="{FC5414F2-3E41-48C8-A07C-897AAC811A83}">
      <dgm:prSet/>
      <dgm:spPr/>
      <dgm:t>
        <a:bodyPr/>
        <a:lstStyle/>
        <a:p>
          <a:endParaRPr lang="en-US"/>
        </a:p>
      </dgm:t>
    </dgm:pt>
    <dgm:pt modelId="{3CF53D13-D5A3-45BA-9662-E0D8B40F704A}" type="sibTrans" cxnId="{FC5414F2-3E41-48C8-A07C-897AAC811A83}">
      <dgm:prSet/>
      <dgm:spPr/>
      <dgm:t>
        <a:bodyPr/>
        <a:lstStyle/>
        <a:p>
          <a:endParaRPr lang="en-US"/>
        </a:p>
      </dgm:t>
    </dgm:pt>
    <dgm:pt modelId="{92DF54AA-11BE-4EAF-A331-115FF8E58B45}" type="pres">
      <dgm:prSet presAssocID="{DF3F7773-A147-4B6A-90DD-254158A1BFD2}" presName="root" presStyleCnt="0">
        <dgm:presLayoutVars>
          <dgm:dir/>
          <dgm:resizeHandles val="exact"/>
        </dgm:presLayoutVars>
      </dgm:prSet>
      <dgm:spPr/>
    </dgm:pt>
    <dgm:pt modelId="{514CB6E4-DCBC-47C7-8A96-DB13C422FB45}" type="pres">
      <dgm:prSet presAssocID="{5A3A714C-C1E7-4CC2-932C-CBB43EDD44B3}" presName="compNode" presStyleCnt="0"/>
      <dgm:spPr/>
    </dgm:pt>
    <dgm:pt modelId="{510E9B4E-E891-4C98-86DE-B23889D25585}" type="pres">
      <dgm:prSet presAssocID="{5A3A714C-C1E7-4CC2-932C-CBB43EDD44B3}" presName="bgRect" presStyleLbl="bgShp" presStyleIdx="0" presStyleCnt="2"/>
      <dgm:spPr/>
    </dgm:pt>
    <dgm:pt modelId="{8A251450-5512-4A67-A91E-18B82EDE9D3A}" type="pres">
      <dgm:prSet presAssocID="{5A3A714C-C1E7-4CC2-932C-CBB43EDD44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A5A876B-48FB-4F16-A094-775FFBF0D2C6}" type="pres">
      <dgm:prSet presAssocID="{5A3A714C-C1E7-4CC2-932C-CBB43EDD44B3}" presName="spaceRect" presStyleCnt="0"/>
      <dgm:spPr/>
    </dgm:pt>
    <dgm:pt modelId="{EAD57DB5-DB0B-43D6-8D55-79A3E9ED8F4C}" type="pres">
      <dgm:prSet presAssocID="{5A3A714C-C1E7-4CC2-932C-CBB43EDD44B3}" presName="parTx" presStyleLbl="revTx" presStyleIdx="0" presStyleCnt="3">
        <dgm:presLayoutVars>
          <dgm:chMax val="0"/>
          <dgm:chPref val="0"/>
        </dgm:presLayoutVars>
      </dgm:prSet>
      <dgm:spPr/>
    </dgm:pt>
    <dgm:pt modelId="{734EDB30-9F7C-421C-810F-701C949169E4}" type="pres">
      <dgm:prSet presAssocID="{8B4A4FB8-F798-4667-895A-52C345EF11D8}" presName="sibTrans" presStyleCnt="0"/>
      <dgm:spPr/>
    </dgm:pt>
    <dgm:pt modelId="{36E0FA07-8627-4CE9-B28C-D0831640945A}" type="pres">
      <dgm:prSet presAssocID="{08E6F709-AB0F-4677-929E-75B88288A8D6}" presName="compNode" presStyleCnt="0"/>
      <dgm:spPr/>
    </dgm:pt>
    <dgm:pt modelId="{26552118-13E2-4A09-A49B-B66E07D33F3A}" type="pres">
      <dgm:prSet presAssocID="{08E6F709-AB0F-4677-929E-75B88288A8D6}" presName="bgRect" presStyleLbl="bgShp" presStyleIdx="1" presStyleCnt="2"/>
      <dgm:spPr/>
    </dgm:pt>
    <dgm:pt modelId="{DBD601AD-977D-4598-A22E-285B8C069F78}" type="pres">
      <dgm:prSet presAssocID="{08E6F709-AB0F-4677-929E-75B88288A8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39BB118-BBCD-41CC-B438-3DBD0A2565CD}" type="pres">
      <dgm:prSet presAssocID="{08E6F709-AB0F-4677-929E-75B88288A8D6}" presName="spaceRect" presStyleCnt="0"/>
      <dgm:spPr/>
    </dgm:pt>
    <dgm:pt modelId="{561D22E4-ABA4-48D6-B70D-12094A0D498A}" type="pres">
      <dgm:prSet presAssocID="{08E6F709-AB0F-4677-929E-75B88288A8D6}" presName="parTx" presStyleLbl="revTx" presStyleIdx="1" presStyleCnt="3">
        <dgm:presLayoutVars>
          <dgm:chMax val="0"/>
          <dgm:chPref val="0"/>
        </dgm:presLayoutVars>
      </dgm:prSet>
      <dgm:spPr/>
    </dgm:pt>
    <dgm:pt modelId="{62986867-FA0E-42DD-96D3-72942B305C0D}" type="pres">
      <dgm:prSet presAssocID="{08E6F709-AB0F-4677-929E-75B88288A8D6}" presName="desTx" presStyleLbl="revTx" presStyleIdx="2" presStyleCnt="3">
        <dgm:presLayoutVars/>
      </dgm:prSet>
      <dgm:spPr/>
    </dgm:pt>
  </dgm:ptLst>
  <dgm:cxnLst>
    <dgm:cxn modelId="{70B56331-BCA9-4EC9-B31F-1DC53F5B48D2}" type="presOf" srcId="{08E6F709-AB0F-4677-929E-75B88288A8D6}" destId="{561D22E4-ABA4-48D6-B70D-12094A0D498A}" srcOrd="0" destOrd="0" presId="urn:microsoft.com/office/officeart/2018/2/layout/IconVerticalSolidList"/>
    <dgm:cxn modelId="{9627A932-63A0-4621-8940-78CFFD912B4E}" type="presOf" srcId="{8DAF05D1-C47C-4D71-AF76-4BA8B23F1BCD}" destId="{62986867-FA0E-42DD-96D3-72942B305C0D}" srcOrd="0" destOrd="2" presId="urn:microsoft.com/office/officeart/2018/2/layout/IconVerticalSolidList"/>
    <dgm:cxn modelId="{3891B33B-FFB6-4055-B661-5989E82B6446}" srcId="{DF3F7773-A147-4B6A-90DD-254158A1BFD2}" destId="{08E6F709-AB0F-4677-929E-75B88288A8D6}" srcOrd="1" destOrd="0" parTransId="{6D7FD3B2-55C6-46F6-9CC6-805566BBB5AC}" sibTransId="{6C8576D5-0205-420D-A3FA-E062A29108CF}"/>
    <dgm:cxn modelId="{6FEF4667-5493-46C6-AE42-0F3C318618E8}" type="presOf" srcId="{5A3A714C-C1E7-4CC2-932C-CBB43EDD44B3}" destId="{EAD57DB5-DB0B-43D6-8D55-79A3E9ED8F4C}" srcOrd="0" destOrd="0" presId="urn:microsoft.com/office/officeart/2018/2/layout/IconVerticalSolidList"/>
    <dgm:cxn modelId="{31C3EB4C-95E8-4490-9933-1BFB7016D669}" srcId="{DF3F7773-A147-4B6A-90DD-254158A1BFD2}" destId="{5A3A714C-C1E7-4CC2-932C-CBB43EDD44B3}" srcOrd="0" destOrd="0" parTransId="{6241C3D1-F643-4C5A-94C0-1E7ECD9219DF}" sibTransId="{8B4A4FB8-F798-4667-895A-52C345EF11D8}"/>
    <dgm:cxn modelId="{5627F399-1B4B-405D-9AE0-2F7BAED25C39}" srcId="{08E6F709-AB0F-4677-929E-75B88288A8D6}" destId="{8C170C6C-6CF5-4510-BF7B-3AE4B3912245}" srcOrd="0" destOrd="0" parTransId="{12FE1D10-B559-4D27-BBB2-9D66B97A82BE}" sibTransId="{5839F926-8F5B-4182-B589-6472DB86A12D}"/>
    <dgm:cxn modelId="{A8A115CF-E519-460E-9281-85F08C6E4934}" type="presOf" srcId="{8C170C6C-6CF5-4510-BF7B-3AE4B3912245}" destId="{62986867-FA0E-42DD-96D3-72942B305C0D}" srcOrd="0" destOrd="0" presId="urn:microsoft.com/office/officeart/2018/2/layout/IconVerticalSolidList"/>
    <dgm:cxn modelId="{91049AD5-D630-4FE8-8BFF-0797E06FB8E4}" type="presOf" srcId="{DF3F7773-A147-4B6A-90DD-254158A1BFD2}" destId="{92DF54AA-11BE-4EAF-A331-115FF8E58B45}" srcOrd="0" destOrd="0" presId="urn:microsoft.com/office/officeart/2018/2/layout/IconVerticalSolidList"/>
    <dgm:cxn modelId="{FC5414F2-3E41-48C8-A07C-897AAC811A83}" srcId="{08E6F709-AB0F-4677-929E-75B88288A8D6}" destId="{8DAF05D1-C47C-4D71-AF76-4BA8B23F1BCD}" srcOrd="2" destOrd="0" parTransId="{FC1F1A9D-D72B-4DA7-8402-F30E83CBD2A3}" sibTransId="{3CF53D13-D5A3-45BA-9662-E0D8B40F704A}"/>
    <dgm:cxn modelId="{5B1335F3-D781-41D6-BED5-131A00B836C3}" type="presOf" srcId="{CB729023-2792-480E-BDD0-7F4D33B5E8AC}" destId="{62986867-FA0E-42DD-96D3-72942B305C0D}" srcOrd="0" destOrd="1" presId="urn:microsoft.com/office/officeart/2018/2/layout/IconVerticalSolidList"/>
    <dgm:cxn modelId="{AA443FF7-7A59-45BB-AA89-DEA1F8798C9D}" srcId="{08E6F709-AB0F-4677-929E-75B88288A8D6}" destId="{CB729023-2792-480E-BDD0-7F4D33B5E8AC}" srcOrd="1" destOrd="0" parTransId="{343BBE23-0553-4A30-AA51-B7CAB1F653AF}" sibTransId="{D1ED2381-EE41-44A7-9A08-B4926416F7C6}"/>
    <dgm:cxn modelId="{2D1E8F3C-60EA-44A2-8995-BA58895AB46C}" type="presParOf" srcId="{92DF54AA-11BE-4EAF-A331-115FF8E58B45}" destId="{514CB6E4-DCBC-47C7-8A96-DB13C422FB45}" srcOrd="0" destOrd="0" presId="urn:microsoft.com/office/officeart/2018/2/layout/IconVerticalSolidList"/>
    <dgm:cxn modelId="{D6E830F7-0F88-4388-A063-82584C72B0DF}" type="presParOf" srcId="{514CB6E4-DCBC-47C7-8A96-DB13C422FB45}" destId="{510E9B4E-E891-4C98-86DE-B23889D25585}" srcOrd="0" destOrd="0" presId="urn:microsoft.com/office/officeart/2018/2/layout/IconVerticalSolidList"/>
    <dgm:cxn modelId="{22E282F5-8013-4DD6-93E2-C35844236A12}" type="presParOf" srcId="{514CB6E4-DCBC-47C7-8A96-DB13C422FB45}" destId="{8A251450-5512-4A67-A91E-18B82EDE9D3A}" srcOrd="1" destOrd="0" presId="urn:microsoft.com/office/officeart/2018/2/layout/IconVerticalSolidList"/>
    <dgm:cxn modelId="{6BF9E0BD-1749-4C54-B197-2AA582A6D3AF}" type="presParOf" srcId="{514CB6E4-DCBC-47C7-8A96-DB13C422FB45}" destId="{FA5A876B-48FB-4F16-A094-775FFBF0D2C6}" srcOrd="2" destOrd="0" presId="urn:microsoft.com/office/officeart/2018/2/layout/IconVerticalSolidList"/>
    <dgm:cxn modelId="{596F75FA-3F2E-42E3-95D4-EBA5F9C75CB8}" type="presParOf" srcId="{514CB6E4-DCBC-47C7-8A96-DB13C422FB45}" destId="{EAD57DB5-DB0B-43D6-8D55-79A3E9ED8F4C}" srcOrd="3" destOrd="0" presId="urn:microsoft.com/office/officeart/2018/2/layout/IconVerticalSolidList"/>
    <dgm:cxn modelId="{05AECAAB-D6A8-4C8B-B40B-07FC923D56AA}" type="presParOf" srcId="{92DF54AA-11BE-4EAF-A331-115FF8E58B45}" destId="{734EDB30-9F7C-421C-810F-701C949169E4}" srcOrd="1" destOrd="0" presId="urn:microsoft.com/office/officeart/2018/2/layout/IconVerticalSolidList"/>
    <dgm:cxn modelId="{4D0725C1-7FD2-49CC-9F32-0F24A2B8572E}" type="presParOf" srcId="{92DF54AA-11BE-4EAF-A331-115FF8E58B45}" destId="{36E0FA07-8627-4CE9-B28C-D0831640945A}" srcOrd="2" destOrd="0" presId="urn:microsoft.com/office/officeart/2018/2/layout/IconVerticalSolidList"/>
    <dgm:cxn modelId="{C47E111A-58BB-490F-99B5-5D16BF46CAC6}" type="presParOf" srcId="{36E0FA07-8627-4CE9-B28C-D0831640945A}" destId="{26552118-13E2-4A09-A49B-B66E07D33F3A}" srcOrd="0" destOrd="0" presId="urn:microsoft.com/office/officeart/2018/2/layout/IconVerticalSolidList"/>
    <dgm:cxn modelId="{2DA71B86-4B71-4571-9DEC-F4530CF6F73D}" type="presParOf" srcId="{36E0FA07-8627-4CE9-B28C-D0831640945A}" destId="{DBD601AD-977D-4598-A22E-285B8C069F78}" srcOrd="1" destOrd="0" presId="urn:microsoft.com/office/officeart/2018/2/layout/IconVerticalSolidList"/>
    <dgm:cxn modelId="{A8DEFBCB-7F9B-43E3-827B-F23495C5CB31}" type="presParOf" srcId="{36E0FA07-8627-4CE9-B28C-D0831640945A}" destId="{539BB118-BBCD-41CC-B438-3DBD0A2565CD}" srcOrd="2" destOrd="0" presId="urn:microsoft.com/office/officeart/2018/2/layout/IconVerticalSolidList"/>
    <dgm:cxn modelId="{FDFBA8D5-1679-4107-B733-7E4436D0B851}" type="presParOf" srcId="{36E0FA07-8627-4CE9-B28C-D0831640945A}" destId="{561D22E4-ABA4-48D6-B70D-12094A0D498A}" srcOrd="3" destOrd="0" presId="urn:microsoft.com/office/officeart/2018/2/layout/IconVerticalSolidList"/>
    <dgm:cxn modelId="{C902D9DA-6586-43FE-9436-FF6BA30536FC}" type="presParOf" srcId="{36E0FA07-8627-4CE9-B28C-D0831640945A}" destId="{62986867-FA0E-42DD-96D3-72942B305C0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CD87D-5445-40F8-B8FB-72EAB89F8C25}">
      <dsp:nvSpPr>
        <dsp:cNvPr id="0" name=""/>
        <dsp:cNvSpPr/>
      </dsp:nvSpPr>
      <dsp:spPr>
        <a:xfrm>
          <a:off x="9277" y="670390"/>
          <a:ext cx="1960533" cy="588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26" tIns="154926" rIns="154926" bIns="154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Get or maintain</a:t>
          </a:r>
        </a:p>
      </dsp:txBody>
      <dsp:txXfrm>
        <a:off x="9277" y="670390"/>
        <a:ext cx="1960533" cy="588160"/>
      </dsp:txXfrm>
    </dsp:sp>
    <dsp:sp modelId="{8E6E04D2-3F13-48D6-B555-0568F1706403}">
      <dsp:nvSpPr>
        <dsp:cNvPr id="0" name=""/>
        <dsp:cNvSpPr/>
      </dsp:nvSpPr>
      <dsp:spPr>
        <a:xfrm>
          <a:off x="9277" y="1258550"/>
          <a:ext cx="1960533" cy="1970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57" tIns="193657" rIns="193657" bIns="193657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Get or maintain good control of asthma and COPD through reviewing patients regularly and treating in line with NICE asthma and COPD treatment pathways</a:t>
          </a:r>
        </a:p>
      </dsp:txBody>
      <dsp:txXfrm>
        <a:off x="9277" y="1258550"/>
        <a:ext cx="1960533" cy="1970323"/>
      </dsp:txXfrm>
    </dsp:sp>
    <dsp:sp modelId="{F6D70111-A302-4D57-A1B9-75BE26B958B3}">
      <dsp:nvSpPr>
        <dsp:cNvPr id="0" name=""/>
        <dsp:cNvSpPr/>
      </dsp:nvSpPr>
      <dsp:spPr>
        <a:xfrm>
          <a:off x="2077705" y="670390"/>
          <a:ext cx="1960533" cy="588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26" tIns="154926" rIns="154926" bIns="154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Agree</a:t>
          </a:r>
        </a:p>
      </dsp:txBody>
      <dsp:txXfrm>
        <a:off x="2077705" y="670390"/>
        <a:ext cx="1960533" cy="588160"/>
      </dsp:txXfrm>
    </dsp:sp>
    <dsp:sp modelId="{C60EDA20-A415-4645-AF2B-FF6B43D28683}">
      <dsp:nvSpPr>
        <dsp:cNvPr id="0" name=""/>
        <dsp:cNvSpPr/>
      </dsp:nvSpPr>
      <dsp:spPr>
        <a:xfrm>
          <a:off x="2077705" y="1258550"/>
          <a:ext cx="1960533" cy="1970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57" tIns="193657" rIns="193657" bIns="193657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Agree local respiratory pathways and medicines formulary choices which take into account inhaler carbon footprints</a:t>
          </a:r>
        </a:p>
      </dsp:txBody>
      <dsp:txXfrm>
        <a:off x="2077705" y="1258550"/>
        <a:ext cx="1960533" cy="1970323"/>
      </dsp:txXfrm>
    </dsp:sp>
    <dsp:sp modelId="{85136F44-0E8E-4249-8077-5389077608BB}">
      <dsp:nvSpPr>
        <dsp:cNvPr id="0" name=""/>
        <dsp:cNvSpPr/>
      </dsp:nvSpPr>
      <dsp:spPr>
        <a:xfrm>
          <a:off x="4146133" y="670390"/>
          <a:ext cx="1960533" cy="588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26" tIns="154926" rIns="154926" bIns="154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</a:t>
          </a:r>
        </a:p>
      </dsp:txBody>
      <dsp:txXfrm>
        <a:off x="4146133" y="670390"/>
        <a:ext cx="1960533" cy="588160"/>
      </dsp:txXfrm>
    </dsp:sp>
    <dsp:sp modelId="{AC2661F5-66BC-419B-9838-515E7F89EE07}">
      <dsp:nvSpPr>
        <dsp:cNvPr id="0" name=""/>
        <dsp:cNvSpPr/>
      </dsp:nvSpPr>
      <dsp:spPr>
        <a:xfrm>
          <a:off x="4146133" y="1258550"/>
          <a:ext cx="1960533" cy="1970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57" tIns="193657" rIns="193657" bIns="193657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inhaler technique</a:t>
          </a:r>
        </a:p>
      </dsp:txBody>
      <dsp:txXfrm>
        <a:off x="4146133" y="1258550"/>
        <a:ext cx="1960533" cy="1970323"/>
      </dsp:txXfrm>
    </dsp:sp>
    <dsp:sp modelId="{5DC762D9-953F-420A-9AAD-B0ADA1EF2DF2}">
      <dsp:nvSpPr>
        <dsp:cNvPr id="0" name=""/>
        <dsp:cNvSpPr/>
      </dsp:nvSpPr>
      <dsp:spPr>
        <a:xfrm>
          <a:off x="6214561" y="670390"/>
          <a:ext cx="1960533" cy="588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26" tIns="154926" rIns="154926" bIns="154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Reduce</a:t>
          </a:r>
        </a:p>
      </dsp:txBody>
      <dsp:txXfrm>
        <a:off x="6214561" y="670390"/>
        <a:ext cx="1960533" cy="588160"/>
      </dsp:txXfrm>
    </dsp:sp>
    <dsp:sp modelId="{5D4103D1-240C-4D13-A6E7-CBB9D30EB97D}">
      <dsp:nvSpPr>
        <dsp:cNvPr id="0" name=""/>
        <dsp:cNvSpPr/>
      </dsp:nvSpPr>
      <dsp:spPr>
        <a:xfrm>
          <a:off x="6214561" y="1258550"/>
          <a:ext cx="1960533" cy="1970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57" tIns="193657" rIns="193657" bIns="193657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Reduce short acting beta agonist (SABA) overuse </a:t>
          </a:r>
        </a:p>
      </dsp:txBody>
      <dsp:txXfrm>
        <a:off x="6214561" y="1258550"/>
        <a:ext cx="1960533" cy="1970323"/>
      </dsp:txXfrm>
    </dsp:sp>
    <dsp:sp modelId="{1F572C90-21DA-44E3-8095-23EC3AD912DF}">
      <dsp:nvSpPr>
        <dsp:cNvPr id="0" name=""/>
        <dsp:cNvSpPr/>
      </dsp:nvSpPr>
      <dsp:spPr>
        <a:xfrm>
          <a:off x="8282989" y="670390"/>
          <a:ext cx="1960533" cy="588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26" tIns="154926" rIns="154926" bIns="154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</a:t>
          </a:r>
        </a:p>
      </dsp:txBody>
      <dsp:txXfrm>
        <a:off x="8282989" y="670390"/>
        <a:ext cx="1960533" cy="588160"/>
      </dsp:txXfrm>
    </dsp:sp>
    <dsp:sp modelId="{78C69E66-F0AC-42AD-8F6B-882B6BB6C255}">
      <dsp:nvSpPr>
        <dsp:cNvPr id="0" name=""/>
        <dsp:cNvSpPr/>
      </dsp:nvSpPr>
      <dsp:spPr>
        <a:xfrm>
          <a:off x="8282989" y="1258550"/>
          <a:ext cx="1960533" cy="19703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57" tIns="193657" rIns="193657" bIns="193657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combination inhalers</a:t>
          </a:r>
        </a:p>
      </dsp:txBody>
      <dsp:txXfrm>
        <a:off x="8282989" y="1258550"/>
        <a:ext cx="1960533" cy="1970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E9B4E-E891-4C98-86DE-B23889D25585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51450-5512-4A67-A91E-18B82EDE9D3A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57DB5-DB0B-43D6-8D55-79A3E9ED8F4C}">
      <dsp:nvSpPr>
        <dsp:cNvPr id="0" name=""/>
        <dsp:cNvSpPr/>
      </dsp:nvSpPr>
      <dsp:spPr>
        <a:xfrm>
          <a:off x="1508156" y="707288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service provides support for people with long-term conditions newly prescribed a medicine to help improve medicines adherence; it is focused on particular conditions including respiratory. </a:t>
          </a:r>
          <a:endParaRPr lang="en-US" sz="2200" kern="1200"/>
        </a:p>
      </dsp:txBody>
      <dsp:txXfrm>
        <a:off x="1508156" y="707288"/>
        <a:ext cx="9007443" cy="1305763"/>
      </dsp:txXfrm>
    </dsp:sp>
    <dsp:sp modelId="{26552118-13E2-4A09-A49B-B66E07D33F3A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601AD-977D-4598-A22E-285B8C069F78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D22E4-ABA4-48D6-B70D-12094A0D498A}">
      <dsp:nvSpPr>
        <dsp:cNvPr id="0" name=""/>
        <dsp:cNvSpPr/>
      </dsp:nvSpPr>
      <dsp:spPr>
        <a:xfrm>
          <a:off x="1508156" y="2339492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Three patient contacts</a:t>
          </a:r>
          <a:endParaRPr lang="en-US" sz="2200" kern="1200"/>
        </a:p>
      </dsp:txBody>
      <dsp:txXfrm>
        <a:off x="1508156" y="2339492"/>
        <a:ext cx="4732020" cy="1305763"/>
      </dsp:txXfrm>
    </dsp:sp>
    <dsp:sp modelId="{62986867-FA0E-42DD-96D3-72942B305C0D}">
      <dsp:nvSpPr>
        <dsp:cNvPr id="0" name=""/>
        <dsp:cNvSpPr/>
      </dsp:nvSpPr>
      <dsp:spPr>
        <a:xfrm>
          <a:off x="6240176" y="2339492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At point of first dispensing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7-14 days after starting new medication (intervention stage)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14 - 21 days after second contact (follow up)</a:t>
          </a:r>
          <a:endParaRPr lang="en-US" sz="1400" kern="1200"/>
        </a:p>
      </dsp:txBody>
      <dsp:txXfrm>
        <a:off x="6240176" y="2339492"/>
        <a:ext cx="4275423" cy="130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0978-D74D-4DA0-B93D-C9138EAE6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BEC07-FAF0-497E-84DE-549E048D2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4FA13-2039-47AD-BA5A-69AC1470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916CD-52C1-4E94-A480-C9511A80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66907-5F39-427C-A46B-27DE9DC2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1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4D29-757A-4B54-B16A-1F7741E7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064B4-7860-4595-9C6B-29EDC07F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5AB65-5E7A-450D-B058-ECE103D8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E6B6-BD76-45C1-AD2E-5EDF27B7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6070-A912-4BA3-863D-35315937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0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74926-CB6E-4B3A-8BE9-1D9DA75B7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74B64-026F-455E-9AFE-520B4F627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D23-1B14-4746-BB6C-DD0290DB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920B1-D7A4-4D26-AB6E-E746FF42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92F7-3987-4609-B48A-23F1E8E2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3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4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8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0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2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7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7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2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9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AA77-BCD8-4251-9B95-9984F82B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0735-6A97-4C1C-BB8C-FEFD3CC5A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F644-85A6-49C7-B087-7008524B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6A32B-3D42-4F0D-AC25-DFA012B2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2EF1-186D-4061-B87F-6A8AA5F9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3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93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6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1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0" y="5461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79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39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4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54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03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89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4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98F0-959E-4711-95DA-C12361A1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DAB86-85BE-441F-8422-52708E303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9C759-B5B7-40D4-90C5-96381E96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11C53-CFC9-45D5-A947-33C9F0A8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2947-82F0-432F-95B4-9F391113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32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0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29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90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A75F-5213-4938-A7A4-551CFD7EC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1FC7A-1DD9-4B5A-B67D-A8861BE9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9E87-62B5-4175-B0F2-037B30C5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98D-6EE7-4526-834F-654B6150DDFA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F558-CE74-499B-99DF-441A5EEE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6932-0C9A-43E8-B530-573C4E63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3A2F-7227-4497-879E-6AF36F974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0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C1C7-7E55-4A11-B40E-A1707D7F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588F-B577-4865-9A59-A848A1F44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06C36-5771-4F35-BAF2-B7133980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8DBF-4F06-4493-BC51-FE2E6B4D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9985-C53D-479E-A731-AB2D3ADF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1DE04-364A-41D3-AB7E-098CEA0B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6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1134-955A-4B12-A2C9-40471B8E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8F13B-5DCF-4A7B-BE77-D55FFAC3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2D2DE-BD54-498F-96D7-C57FE46C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A44B1-BD72-4CAB-B6BC-5273962E7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C01AF-61D6-4B73-AA30-72DC545CA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0961E-0296-4F6F-A33C-F929F438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379F6-FF9C-4542-9558-619A6B6B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34CA1-DC51-48BE-862E-09BA7D85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2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4BB7-3226-451E-A6D0-8AAFA0F5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FE234-0F1A-426D-9FD8-C8D0F485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75C55-8C61-4ED1-B033-B9808002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6483B-4836-4E11-B420-C2353A59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76453-0C3C-475D-A462-3CE3FCE9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FD7D6-9A6E-4945-980A-F67ACC31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F6EA3-CF88-4386-8943-CFDBA81F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1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B99A-DAE5-4F2C-9CA0-5FABB156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4507-4656-410B-8C7F-08280144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7D1A3-7DFA-405B-BF28-ECE79813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CE815-2F21-4E2F-836B-3841410D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DDA33-5D1B-4CC4-9A22-E74D1C26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DED4-CED3-44E9-868D-5DA418A4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4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013C-C2D5-4CA0-B7D2-9406A076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AB203-F372-4C4B-BDC7-2CB6F3E16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C970D-0997-4241-A301-70495E6E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1E6BD-E6CB-4DCB-B97E-693EDBF8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5E690-9195-4D85-BECA-51F70892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5BB0-138B-4024-B51D-D1231E3B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2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67C7A-E0A3-4B6F-8D6E-AA540CB0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73415-510A-41D9-AC44-3FAA9A7E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7C93-4E34-4DD1-97FB-0BB4FBF42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E155-B3B8-4DB3-A5D0-D398A501462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1CFC-960B-4C91-B262-D27B1160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9022-0102-497C-ACDB-85A1885A2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6CA5-952C-44B5-954F-340AC8F2B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267C-FD35-4691-B69A-C4A3EFF013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C9D8-0A35-439D-8318-58CC6F5B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7A93-8912-4F6A-BD52-2250C3477C9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9AF8-2AA5-4342-8579-AF384DC45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ww.knowledgeanglia.nhs.uk/LinkClick.aspx?fileticket=hYVuMlrZc4Q%3d&amp;tabid=1971&amp;portalid=1&amp;mid=2027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D6E8-66C8-4A5F-ADC6-8D12A63BA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6B47D-6875-4DD4-83E6-870B3DBD6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6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C2EA-DBAA-4B5E-BF1A-8DE3F919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b="1"/>
              <a:t>New Medicines Service (NMS)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F3705F-79AC-4B53-919C-5ED37D82A4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19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DC23A-7A3F-4E61-9DF8-3D3BC2092CFA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Greener Inhalers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69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A005BAC-E3D9-48D2-808B-E07C15F7E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253" y="-126289"/>
          <a:ext cx="12030747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4361" imgH="3427618" progId="PowerPoint.Show.12">
                  <p:embed/>
                </p:oleObj>
              </mc:Choice>
              <mc:Fallback>
                <p:oleObj name="Presentation" r:id="rId3" imgW="6094361" imgH="3427618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A005BAC-E3D9-48D2-808B-E07C15F7E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253" y="-126289"/>
                        <a:ext cx="12030747" cy="676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1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76FC19-206F-458D-8D18-C586E34B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91" y="0"/>
            <a:ext cx="12221591" cy="68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3D3CC-69E1-4467-A635-2E07A1FB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4" y="125506"/>
            <a:ext cx="11870509" cy="66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64FEB-5848-4275-BBA5-D3609671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" y="0"/>
            <a:ext cx="11830288" cy="66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3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8FB7-2529-46F1-BC11-CB1038AD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19175"/>
            <a:ext cx="10252800" cy="644162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Optimise prescribing</a:t>
            </a:r>
            <a:endParaRPr lang="en-GB" b="1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FF985E7-A707-4C2C-BA7B-6384F3EB4E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9600" y="2060211"/>
          <a:ext cx="10252800" cy="389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06AA1-2BCB-45DC-B273-DACAD129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5E8CC-CBA3-476E-A737-F2451AD7FD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7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25961D-D661-4958-8183-468FC455F76E}"/>
              </a:ext>
            </a:extLst>
          </p:cNvPr>
          <p:cNvSpPr txBox="1"/>
          <p:nvPr/>
        </p:nvSpPr>
        <p:spPr>
          <a:xfrm>
            <a:off x="484214" y="1921166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Ventolin to salbutamol mdi (or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Easyhaler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Flutiform patient can’t be changed to DPI then change to either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Sereflo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Airflusal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(lower GWP (and cost)) MDI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Flutiform has a net carbon footprint per 28 days of 33kg CO2 equivalent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Easyhaler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a net carbon footprint per 28 days of 226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but is ‘certified net carbon neutral’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https://nww.knowledgeanglia.nhs.uk/LinkClick.aspx?fileticket=hYVuMlrZc4Q%3d&amp;tabid=1971&amp;portalid=1&amp;mid=2027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BD2E6-31D1-4DEA-9D4B-F19476EE7B60}"/>
              </a:ext>
            </a:extLst>
          </p:cNvPr>
          <p:cNvSpPr txBox="1"/>
          <p:nvPr/>
        </p:nvSpPr>
        <p:spPr>
          <a:xfrm>
            <a:off x="348792" y="424206"/>
            <a:ext cx="380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switches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3A0AC-61ED-4385-8849-09D193E1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33" y="368736"/>
            <a:ext cx="6039139" cy="59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7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1A30D04-0299-45B9-98C6-338200EE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25899"/>
            <a:ext cx="5294716" cy="2806199"/>
          </a:xfrm>
          <a:prstGeom prst="rect">
            <a:avLst/>
          </a:prstGeom>
        </p:spPr>
      </p:pic>
      <p:pic>
        <p:nvPicPr>
          <p:cNvPr id="2" name="Picture 1" descr="Diagram, text&#10;&#10;Description automatically generated">
            <a:extLst>
              <a:ext uri="{FF2B5EF4-FFF2-40B4-BE49-F238E27FC236}">
                <a16:creationId xmlns:a16="http://schemas.microsoft.com/office/drawing/2014/main" id="{41F2D8F0-082A-4409-B8A6-52D03B99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2" y="643467"/>
            <a:ext cx="3899745" cy="5571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46340E-4196-401F-9CC8-413A41FAD4C8}"/>
              </a:ext>
            </a:extLst>
          </p:cNvPr>
          <p:cNvSpPr txBox="1"/>
          <p:nvPr/>
        </p:nvSpPr>
        <p:spPr>
          <a:xfrm>
            <a:off x="716437" y="643467"/>
            <a:ext cx="502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245193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093AE925FCFD4D841A533B23D50099" ma:contentTypeVersion="14" ma:contentTypeDescription="Create a new document." ma:contentTypeScope="" ma:versionID="a1edb65005de2aa46dc7e79069d1809a">
  <xsd:schema xmlns:xsd="http://www.w3.org/2001/XMLSchema" xmlns:xs="http://www.w3.org/2001/XMLSchema" xmlns:p="http://schemas.microsoft.com/office/2006/metadata/properties" xmlns:ns1="http://schemas.microsoft.com/sharepoint/v3" xmlns:ns2="46cc1bc6-9a42-4eb1-8079-33a2924c749a" xmlns:ns3="a31e5d06-01fb-4e9c-95d6-69c77070e985" targetNamespace="http://schemas.microsoft.com/office/2006/metadata/properties" ma:root="true" ma:fieldsID="fcbe725ecbb4d3aea5a5d0888d46bef8" ns1:_="" ns2:_="" ns3:_="">
    <xsd:import namespace="http://schemas.microsoft.com/sharepoint/v3"/>
    <xsd:import namespace="46cc1bc6-9a42-4eb1-8079-33a2924c749a"/>
    <xsd:import namespace="a31e5d06-01fb-4e9c-95d6-69c77070e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c1bc6-9a42-4eb1-8079-33a2924c74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e5d06-01fb-4e9c-95d6-69c77070e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1C50B4-70B5-48EB-B5A7-F2FAF5677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cc1bc6-9a42-4eb1-8079-33a2924c749a"/>
    <ds:schemaRef ds:uri="a31e5d06-01fb-4e9c-95d6-69c77070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6885BB-E501-4013-B180-80674BED0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E58333-F7A9-48A0-B58E-5DA74E893556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6cc1bc6-9a42-4eb1-8079-33a2924c749a"/>
    <ds:schemaRef ds:uri="http://www.w3.org/XML/1998/namespace"/>
    <ds:schemaRef ds:uri="http://purl.org/dc/terms/"/>
    <ds:schemaRef ds:uri="a31e5d06-01fb-4e9c-95d6-69c77070e98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3_Office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Optimise prescribing</vt:lpstr>
      <vt:lpstr>PowerPoint Presentation</vt:lpstr>
      <vt:lpstr>PowerPoint Presentation</vt:lpstr>
      <vt:lpstr>New Medicines Service (NMS)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DENNIS, Michael (NHS NORFOLK AND WAVENEY CCG)</dc:creator>
  <cp:lastModifiedBy>DENNIS, Michael (NHS NORFOLK AND WAVENEY CCG)</cp:lastModifiedBy>
  <cp:revision>1</cp:revision>
  <dcterms:created xsi:type="dcterms:W3CDTF">2021-09-16T11:15:43Z</dcterms:created>
  <dcterms:modified xsi:type="dcterms:W3CDTF">2021-09-16T11:15:44Z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0x01010047093AE925FCFD4D841A533B23D50099</vt:lpwstr>
  </property>
</Properties>
</file>